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7" r:id="rId2"/>
    <p:sldId id="288" r:id="rId3"/>
    <p:sldId id="285" r:id="rId4"/>
    <p:sldId id="257" r:id="rId5"/>
    <p:sldId id="277" r:id="rId6"/>
    <p:sldId id="284" r:id="rId7"/>
    <p:sldId id="282" r:id="rId8"/>
    <p:sldId id="281" r:id="rId9"/>
    <p:sldId id="279" r:id="rId10"/>
    <p:sldId id="280" r:id="rId11"/>
    <p:sldId id="283" r:id="rId12"/>
    <p:sldId id="286" r:id="rId13"/>
    <p:sldId id="267" r:id="rId14"/>
    <p:sldId id="275" r:id="rId1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A4B1B-C812-484F-AFF2-9FE7093D3B30}" type="doc">
      <dgm:prSet loTypeId="urn:microsoft.com/office/officeart/2005/8/layout/hList7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lv-LV"/>
        </a:p>
      </dgm:t>
    </dgm:pt>
    <dgm:pt modelId="{06E7FF8F-494A-4021-81DF-609230880E1B}">
      <dgm:prSet phldrT="[Teksts]"/>
      <dgm:spPr>
        <a:xfrm>
          <a:off x="4213" y="0"/>
          <a:ext cx="6555501" cy="8746883"/>
        </a:xfrm>
        <a:solidFill>
          <a:srgbClr val="AEBC0C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lv-LV" b="1" dirty="0">
              <a:solidFill>
                <a:srgbClr val="FFFFFF"/>
              </a:solidFill>
              <a:latin typeface="+mj-lt"/>
              <a:ea typeface="+mn-ea"/>
              <a:cs typeface="+mn-cs"/>
            </a:rPr>
            <a:t>Sadarbības partneri</a:t>
          </a:r>
        </a:p>
      </dgm:t>
    </dgm:pt>
    <dgm:pt modelId="{3423DD80-602E-4C30-A50A-37730B33BB8C}" type="parTrans" cxnId="{D616416E-DE80-4DF3-B343-3D0283A6C22C}">
      <dgm:prSet/>
      <dgm:spPr/>
      <dgm:t>
        <a:bodyPr/>
        <a:lstStyle/>
        <a:p>
          <a:endParaRPr lang="lv-LV">
            <a:latin typeface="+mj-lt"/>
          </a:endParaRPr>
        </a:p>
      </dgm:t>
    </dgm:pt>
    <dgm:pt modelId="{95B80DDD-41D8-480E-82FB-451235B866BC}" type="sibTrans" cxnId="{D616416E-DE80-4DF3-B343-3D0283A6C22C}">
      <dgm:prSet/>
      <dgm:spPr/>
      <dgm:t>
        <a:bodyPr/>
        <a:lstStyle/>
        <a:p>
          <a:endParaRPr lang="lv-LV">
            <a:latin typeface="+mj-lt"/>
          </a:endParaRPr>
        </a:p>
      </dgm:t>
    </dgm:pt>
    <dgm:pt modelId="{56AC078B-10C1-4AD3-826E-85DB3DC8D844}">
      <dgm:prSet phldrT="[Teksts]"/>
      <dgm:spPr>
        <a:xfrm>
          <a:off x="4213" y="0"/>
          <a:ext cx="6555501" cy="8746883"/>
        </a:xfrm>
        <a:solidFill>
          <a:srgbClr val="AEBC0C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lv-LV" b="0" dirty="0">
              <a:solidFill>
                <a:schemeClr val="bg1"/>
              </a:solidFill>
              <a:latin typeface="+mj-lt"/>
              <a:ea typeface="+mn-ea"/>
              <a:cs typeface="+mn-cs"/>
            </a:rPr>
            <a:t>36 profesionālās izglītības iestādes</a:t>
          </a:r>
        </a:p>
      </dgm:t>
    </dgm:pt>
    <dgm:pt modelId="{A3168315-E327-4C3A-9156-4CD4D15EDD56}" type="parTrans" cxnId="{8EBA53CC-A777-4AF5-9762-0CE670E8F0FE}">
      <dgm:prSet/>
      <dgm:spPr/>
      <dgm:t>
        <a:bodyPr/>
        <a:lstStyle/>
        <a:p>
          <a:endParaRPr lang="lv-LV">
            <a:latin typeface="+mj-lt"/>
          </a:endParaRPr>
        </a:p>
      </dgm:t>
    </dgm:pt>
    <dgm:pt modelId="{157C81C0-138E-44C3-BF85-A687688D1760}" type="sibTrans" cxnId="{8EBA53CC-A777-4AF5-9762-0CE670E8F0FE}">
      <dgm:prSet/>
      <dgm:spPr/>
      <dgm:t>
        <a:bodyPr/>
        <a:lstStyle/>
        <a:p>
          <a:endParaRPr lang="lv-LV">
            <a:latin typeface="+mj-lt"/>
          </a:endParaRPr>
        </a:p>
      </dgm:t>
    </dgm:pt>
    <dgm:pt modelId="{EB4C08D7-9353-4F98-9911-92E87B9140F0}">
      <dgm:prSet phldrT="[Teksts]" custT="1"/>
      <dgm:spPr>
        <a:xfrm>
          <a:off x="6756380" y="0"/>
          <a:ext cx="6555501" cy="8746883"/>
        </a:xfrm>
        <a:solidFill>
          <a:srgbClr val="DDDD22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b="1" dirty="0">
            <a:solidFill>
              <a:srgbClr val="FFFFFF"/>
            </a:solidFill>
            <a:latin typeface="+mj-lt"/>
            <a:ea typeface="+mn-ea"/>
            <a:cs typeface="+mn-cs"/>
          </a:endParaRP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dirty="0">
              <a:solidFill>
                <a:srgbClr val="FFFFFF"/>
              </a:solidFill>
              <a:latin typeface="+mj-lt"/>
              <a:ea typeface="+mn-ea"/>
              <a:cs typeface="+mn-cs"/>
            </a:rPr>
            <a:t>538 izglītības iestādes</a:t>
          </a:r>
        </a:p>
      </dgm:t>
    </dgm:pt>
    <dgm:pt modelId="{97F1E78F-BDD7-4162-9685-1452EF4B094E}" type="parTrans" cxnId="{3308A53D-70CF-404A-AA7F-59A50D83EB6A}">
      <dgm:prSet/>
      <dgm:spPr/>
      <dgm:t>
        <a:bodyPr/>
        <a:lstStyle/>
        <a:p>
          <a:endParaRPr lang="lv-LV">
            <a:latin typeface="+mj-lt"/>
          </a:endParaRPr>
        </a:p>
      </dgm:t>
    </dgm:pt>
    <dgm:pt modelId="{D68D2177-33DF-4914-B99E-2837E5AEC790}" type="sibTrans" cxnId="{3308A53D-70CF-404A-AA7F-59A50D83EB6A}">
      <dgm:prSet/>
      <dgm:spPr/>
      <dgm:t>
        <a:bodyPr/>
        <a:lstStyle/>
        <a:p>
          <a:endParaRPr lang="lv-LV">
            <a:latin typeface="+mj-lt"/>
          </a:endParaRPr>
        </a:p>
      </dgm:t>
    </dgm:pt>
    <dgm:pt modelId="{D6E83B10-A58E-4290-A31C-DA2010B11059}">
      <dgm:prSet phldrT="[Teksts]" custT="1"/>
      <dgm:spPr>
        <a:xfrm>
          <a:off x="13508547" y="0"/>
          <a:ext cx="6555501" cy="8746883"/>
        </a:xfrm>
        <a:solidFill>
          <a:srgbClr val="693E87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lv-LV" sz="1200" b="1" dirty="0">
            <a:solidFill>
              <a:srgbClr val="FFFFFF"/>
            </a:solidFill>
            <a:latin typeface="+mj-lt"/>
            <a:ea typeface="+mn-ea"/>
            <a:cs typeface="+mn-cs"/>
          </a:endParaRPr>
        </a:p>
      </dgm:t>
    </dgm:pt>
    <dgm:pt modelId="{D73ACDEE-F646-4772-A1A1-467E19FF09D7}" type="parTrans" cxnId="{B4B7F4A6-2070-4188-A2F7-CE73D2334768}">
      <dgm:prSet/>
      <dgm:spPr/>
      <dgm:t>
        <a:bodyPr/>
        <a:lstStyle/>
        <a:p>
          <a:endParaRPr lang="lv-LV">
            <a:latin typeface="+mj-lt"/>
          </a:endParaRPr>
        </a:p>
      </dgm:t>
    </dgm:pt>
    <dgm:pt modelId="{19738E96-F771-4A1C-8E9A-A684E8A7CB98}" type="sibTrans" cxnId="{B4B7F4A6-2070-4188-A2F7-CE73D2334768}">
      <dgm:prSet/>
      <dgm:spPr/>
      <dgm:t>
        <a:bodyPr/>
        <a:lstStyle/>
        <a:p>
          <a:endParaRPr lang="lv-LV">
            <a:latin typeface="+mj-lt"/>
          </a:endParaRPr>
        </a:p>
      </dgm:t>
    </dgm:pt>
    <dgm:pt modelId="{6F713C7B-E1EB-4958-AA8D-FCE25DCA1B4E}">
      <dgm:prSet phldrT="[Teksts]" custT="1"/>
      <dgm:spPr>
        <a:xfrm>
          <a:off x="13508547" y="0"/>
          <a:ext cx="6555501" cy="8746883"/>
        </a:xfrm>
        <a:solidFill>
          <a:srgbClr val="693E87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lv-LV" sz="1200" b="1" dirty="0">
              <a:solidFill>
                <a:srgbClr val="FFFFFF"/>
              </a:solidFill>
              <a:latin typeface="+mj-lt"/>
              <a:ea typeface="+mn-ea"/>
              <a:cs typeface="+mn-cs"/>
            </a:rPr>
            <a:t>722 supervīzijas</a:t>
          </a:r>
        </a:p>
      </dgm:t>
    </dgm:pt>
    <dgm:pt modelId="{6B7792C4-2108-408E-A1DA-27B4F4B515A8}" type="parTrans" cxnId="{33CC70CC-C450-4A87-AC2F-88C8A2983AFA}">
      <dgm:prSet/>
      <dgm:spPr/>
      <dgm:t>
        <a:bodyPr/>
        <a:lstStyle/>
        <a:p>
          <a:endParaRPr lang="lv-LV">
            <a:latin typeface="+mj-lt"/>
          </a:endParaRPr>
        </a:p>
      </dgm:t>
    </dgm:pt>
    <dgm:pt modelId="{3E99627D-259F-4A90-8C0D-4992ABACFE89}" type="sibTrans" cxnId="{33CC70CC-C450-4A87-AC2F-88C8A2983AFA}">
      <dgm:prSet/>
      <dgm:spPr/>
      <dgm:t>
        <a:bodyPr/>
        <a:lstStyle/>
        <a:p>
          <a:endParaRPr lang="lv-LV">
            <a:latin typeface="+mj-lt"/>
          </a:endParaRPr>
        </a:p>
      </dgm:t>
    </dgm:pt>
    <dgm:pt modelId="{E443E03F-632E-4134-8C65-586E633CA15B}">
      <dgm:prSet phldrT="[Teksts]" custT="1"/>
      <dgm:spPr>
        <a:xfrm>
          <a:off x="13508547" y="0"/>
          <a:ext cx="6555501" cy="8746883"/>
        </a:xfrm>
        <a:solidFill>
          <a:srgbClr val="693E87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lv-LV" sz="1200" b="1" dirty="0">
              <a:solidFill>
                <a:srgbClr val="FFFFFF"/>
              </a:solidFill>
              <a:latin typeface="+mj-lt"/>
              <a:ea typeface="+mn-ea"/>
              <a:cs typeface="+mn-cs"/>
            </a:rPr>
            <a:t>7 metodiskie atbalsta līdzekļi</a:t>
          </a:r>
        </a:p>
      </dgm:t>
    </dgm:pt>
    <dgm:pt modelId="{6831BA3B-F4CD-45A3-A563-9C5EB3C8218C}" type="parTrans" cxnId="{F8457CDC-2022-41E0-821D-D1807BC45A34}">
      <dgm:prSet/>
      <dgm:spPr/>
      <dgm:t>
        <a:bodyPr/>
        <a:lstStyle/>
        <a:p>
          <a:endParaRPr lang="lv-LV">
            <a:latin typeface="+mj-lt"/>
          </a:endParaRPr>
        </a:p>
      </dgm:t>
    </dgm:pt>
    <dgm:pt modelId="{DA5538AB-E33C-478C-8A48-7B7EF15E9CD9}" type="sibTrans" cxnId="{F8457CDC-2022-41E0-821D-D1807BC45A34}">
      <dgm:prSet/>
      <dgm:spPr/>
      <dgm:t>
        <a:bodyPr/>
        <a:lstStyle/>
        <a:p>
          <a:endParaRPr lang="lv-LV">
            <a:latin typeface="+mj-lt"/>
          </a:endParaRPr>
        </a:p>
      </dgm:t>
    </dgm:pt>
    <dgm:pt modelId="{EBBDD2AB-9A7D-4B67-9668-631F9103AD39}">
      <dgm:prSet phldrT="[Teksts]" custT="1"/>
      <dgm:spPr>
        <a:xfrm>
          <a:off x="13508547" y="0"/>
          <a:ext cx="6555501" cy="8746883"/>
        </a:xfrm>
        <a:solidFill>
          <a:srgbClr val="693E87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lv-LV" sz="1200" b="1" dirty="0">
              <a:latin typeface="+mj-lt"/>
            </a:rPr>
            <a:t>538</a:t>
          </a:r>
          <a:r>
            <a:rPr lang="lv-LV" sz="1200" b="1" dirty="0">
              <a:solidFill>
                <a:srgbClr val="FFFFFF"/>
              </a:solidFill>
              <a:latin typeface="+mj-lt"/>
              <a:ea typeface="+mn-ea"/>
              <a:cs typeface="+mn-cs"/>
            </a:rPr>
            <a:t> ievadsemināri</a:t>
          </a:r>
          <a:endParaRPr lang="lv-LV" sz="1200" dirty="0">
            <a:solidFill>
              <a:srgbClr val="FFFFFF"/>
            </a:solidFill>
            <a:latin typeface="+mj-lt"/>
            <a:ea typeface="+mn-ea"/>
            <a:cs typeface="+mn-cs"/>
          </a:endParaRPr>
        </a:p>
      </dgm:t>
    </dgm:pt>
    <dgm:pt modelId="{054D79F9-EABA-4509-AA52-71B2EC505B0F}" type="parTrans" cxnId="{3858A72B-AC62-4B43-A664-8BD345E41DBC}">
      <dgm:prSet/>
      <dgm:spPr/>
      <dgm:t>
        <a:bodyPr/>
        <a:lstStyle/>
        <a:p>
          <a:endParaRPr lang="lv-LV">
            <a:latin typeface="+mj-lt"/>
          </a:endParaRPr>
        </a:p>
      </dgm:t>
    </dgm:pt>
    <dgm:pt modelId="{6FF45CBF-760B-477F-AA39-3C98A36A0266}" type="sibTrans" cxnId="{3858A72B-AC62-4B43-A664-8BD345E41DBC}">
      <dgm:prSet/>
      <dgm:spPr/>
      <dgm:t>
        <a:bodyPr/>
        <a:lstStyle/>
        <a:p>
          <a:endParaRPr lang="lv-LV">
            <a:latin typeface="+mj-lt"/>
          </a:endParaRPr>
        </a:p>
      </dgm:t>
    </dgm:pt>
    <dgm:pt modelId="{D2DDB616-B0A1-48E2-89E7-49ADAD038B30}">
      <dgm:prSet phldrT="[Teksts]"/>
      <dgm:spPr>
        <a:xfrm>
          <a:off x="4213" y="0"/>
          <a:ext cx="6555501" cy="8746883"/>
        </a:xfrm>
        <a:solidFill>
          <a:srgbClr val="AEBC0C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lv-LV" b="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128 sadarbības partneris</a:t>
          </a:r>
          <a:endParaRPr lang="lv-LV" b="0" dirty="0">
            <a:solidFill>
              <a:schemeClr val="bg1"/>
            </a:solidFill>
            <a:latin typeface="+mj-lt"/>
            <a:ea typeface="+mn-ea"/>
            <a:cs typeface="+mn-cs"/>
          </a:endParaRPr>
        </a:p>
      </dgm:t>
    </dgm:pt>
    <dgm:pt modelId="{7BCB2CB7-13AA-4113-A62A-A9DCD9A90BE5}" type="parTrans" cxnId="{F1F82477-2B9B-4E22-AE45-C4F24D2E82D9}">
      <dgm:prSet/>
      <dgm:spPr/>
      <dgm:t>
        <a:bodyPr/>
        <a:lstStyle/>
        <a:p>
          <a:endParaRPr lang="lv-LV">
            <a:latin typeface="+mj-lt"/>
          </a:endParaRPr>
        </a:p>
      </dgm:t>
    </dgm:pt>
    <dgm:pt modelId="{E376A223-F9F4-46DB-8204-146461515804}" type="sibTrans" cxnId="{F1F82477-2B9B-4E22-AE45-C4F24D2E82D9}">
      <dgm:prSet/>
      <dgm:spPr/>
      <dgm:t>
        <a:bodyPr/>
        <a:lstStyle/>
        <a:p>
          <a:endParaRPr lang="lv-LV">
            <a:latin typeface="+mj-lt"/>
          </a:endParaRPr>
        </a:p>
      </dgm:t>
    </dgm:pt>
    <dgm:pt modelId="{A096AEF4-1928-426B-85C5-903ED4FB4926}">
      <dgm:prSet phldrT="[Teksts]"/>
      <dgm:spPr>
        <a:xfrm>
          <a:off x="4213" y="0"/>
          <a:ext cx="6555501" cy="8746883"/>
        </a:xfrm>
        <a:solidFill>
          <a:srgbClr val="AEBC0C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lv-LV" dirty="0">
            <a:solidFill>
              <a:srgbClr val="FFFFFF"/>
            </a:solidFill>
            <a:latin typeface="+mj-lt"/>
            <a:ea typeface="+mn-ea"/>
            <a:cs typeface="+mn-cs"/>
          </a:endParaRPr>
        </a:p>
      </dgm:t>
    </dgm:pt>
    <dgm:pt modelId="{91624AC3-A71D-4E47-A171-DED107D96DAB}" type="parTrans" cxnId="{933CC10D-FFED-43C9-A677-DD7FDB6DD1FA}">
      <dgm:prSet/>
      <dgm:spPr/>
      <dgm:t>
        <a:bodyPr/>
        <a:lstStyle/>
        <a:p>
          <a:endParaRPr lang="lv-LV">
            <a:latin typeface="+mj-lt"/>
          </a:endParaRPr>
        </a:p>
      </dgm:t>
    </dgm:pt>
    <dgm:pt modelId="{57C5D9F9-B1EA-4D10-8423-3F2E62045D5E}" type="sibTrans" cxnId="{933CC10D-FFED-43C9-A677-DD7FDB6DD1FA}">
      <dgm:prSet/>
      <dgm:spPr/>
      <dgm:t>
        <a:bodyPr/>
        <a:lstStyle/>
        <a:p>
          <a:endParaRPr lang="lv-LV">
            <a:latin typeface="+mj-lt"/>
          </a:endParaRPr>
        </a:p>
      </dgm:t>
    </dgm:pt>
    <dgm:pt modelId="{8ED148C3-3286-4757-8D0A-FD906A6A7B63}">
      <dgm:prSet phldrT="[Teksts]"/>
      <dgm:spPr>
        <a:xfrm>
          <a:off x="4213" y="0"/>
          <a:ext cx="6555501" cy="8746883"/>
        </a:xfrm>
        <a:solidFill>
          <a:srgbClr val="AEBC0C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lv-LV" b="0" dirty="0">
              <a:solidFill>
                <a:schemeClr val="bg1"/>
              </a:solidFill>
              <a:latin typeface="+mj-lt"/>
              <a:ea typeface="+mn-ea"/>
              <a:cs typeface="+mn-cs"/>
            </a:rPr>
            <a:t>92 pašvaldība</a:t>
          </a:r>
        </a:p>
      </dgm:t>
    </dgm:pt>
    <dgm:pt modelId="{77BD71F1-43B0-4E67-9197-3194388E9EDE}" type="parTrans" cxnId="{FC3259F2-388C-4649-B3F3-575E399A4820}">
      <dgm:prSet/>
      <dgm:spPr/>
      <dgm:t>
        <a:bodyPr/>
        <a:lstStyle/>
        <a:p>
          <a:endParaRPr lang="lv-LV"/>
        </a:p>
      </dgm:t>
    </dgm:pt>
    <dgm:pt modelId="{9D782A5C-0E98-4A4C-825A-45BDD6B9F4A2}" type="sibTrans" cxnId="{FC3259F2-388C-4649-B3F3-575E399A4820}">
      <dgm:prSet/>
      <dgm:spPr/>
      <dgm:t>
        <a:bodyPr/>
        <a:lstStyle/>
        <a:p>
          <a:endParaRPr lang="lv-LV"/>
        </a:p>
      </dgm:t>
    </dgm:pt>
    <dgm:pt modelId="{5DE6C5DD-B08B-4CFD-8817-63650D4226E5}">
      <dgm:prSet phldrT="[Teksts]" custT="1"/>
      <dgm:spPr>
        <a:xfrm>
          <a:off x="6756380" y="0"/>
          <a:ext cx="6555501" cy="8746883"/>
        </a:xfrm>
        <a:solidFill>
          <a:srgbClr val="DDDD22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400" dirty="0">
            <a:solidFill>
              <a:srgbClr val="FFFFFF"/>
            </a:solidFill>
            <a:latin typeface="+mj-lt"/>
            <a:ea typeface="+mn-ea"/>
            <a:cs typeface="+mn-cs"/>
          </a:endParaRPr>
        </a:p>
      </dgm:t>
    </dgm:pt>
    <dgm:pt modelId="{98A658EF-8399-4183-A987-6D683FEA6523}" type="parTrans" cxnId="{2DEE3026-9749-413C-874A-CD08F9D88D82}">
      <dgm:prSet/>
      <dgm:spPr/>
      <dgm:t>
        <a:bodyPr/>
        <a:lstStyle/>
        <a:p>
          <a:endParaRPr lang="lv-LV"/>
        </a:p>
      </dgm:t>
    </dgm:pt>
    <dgm:pt modelId="{862077F5-FDCA-448F-9759-537B804ED710}" type="sibTrans" cxnId="{2DEE3026-9749-413C-874A-CD08F9D88D82}">
      <dgm:prSet/>
      <dgm:spPr/>
      <dgm:t>
        <a:bodyPr/>
        <a:lstStyle/>
        <a:p>
          <a:endParaRPr lang="lv-LV"/>
        </a:p>
      </dgm:t>
    </dgm:pt>
    <dgm:pt modelId="{B5A6368F-144D-4B4E-8284-2DF4F5B9C8D1}">
      <dgm:prSet phldrT="[Teksts]" custT="1"/>
      <dgm:spPr>
        <a:xfrm>
          <a:off x="13508547" y="0"/>
          <a:ext cx="6555501" cy="8746883"/>
        </a:xfrm>
        <a:solidFill>
          <a:srgbClr val="693E87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lv-LV" sz="1200" dirty="0">
            <a:solidFill>
              <a:srgbClr val="FFFFFF"/>
            </a:solidFill>
            <a:latin typeface="+mj-lt"/>
            <a:ea typeface="+mn-ea"/>
            <a:cs typeface="+mn-cs"/>
          </a:endParaRPr>
        </a:p>
      </dgm:t>
    </dgm:pt>
    <dgm:pt modelId="{E7DF77E6-BEF0-4C95-BE9B-6BC2913BFD73}" type="parTrans" cxnId="{53F40CE8-7BEA-45B5-8A4D-96B280A46026}">
      <dgm:prSet/>
      <dgm:spPr/>
      <dgm:t>
        <a:bodyPr/>
        <a:lstStyle/>
        <a:p>
          <a:endParaRPr lang="lv-LV"/>
        </a:p>
      </dgm:t>
    </dgm:pt>
    <dgm:pt modelId="{8B2D0601-2E61-4E9A-931A-25FC091346F8}" type="sibTrans" cxnId="{53F40CE8-7BEA-45B5-8A4D-96B280A46026}">
      <dgm:prSet/>
      <dgm:spPr/>
      <dgm:t>
        <a:bodyPr/>
        <a:lstStyle/>
        <a:p>
          <a:endParaRPr lang="lv-LV"/>
        </a:p>
      </dgm:t>
    </dgm:pt>
    <dgm:pt modelId="{1026B024-0DC2-408A-8FBE-F61086F41E68}">
      <dgm:prSet phldrT="[Teksts]" custT="1"/>
      <dgm:spPr>
        <a:xfrm>
          <a:off x="13508547" y="0"/>
          <a:ext cx="6555501" cy="8746883"/>
        </a:xfrm>
        <a:solidFill>
          <a:srgbClr val="693E87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lv-LV" sz="1200" b="1" dirty="0">
            <a:solidFill>
              <a:srgbClr val="FFFFFF"/>
            </a:solidFill>
            <a:latin typeface="+mj-lt"/>
            <a:ea typeface="+mn-ea"/>
            <a:cs typeface="+mn-cs"/>
          </a:endParaRPr>
        </a:p>
      </dgm:t>
    </dgm:pt>
    <dgm:pt modelId="{E2952314-8BBF-403F-8B92-216FBEC80EBF}" type="parTrans" cxnId="{052E0369-D117-453F-B25C-78AEC8D956CB}">
      <dgm:prSet/>
      <dgm:spPr/>
      <dgm:t>
        <a:bodyPr/>
        <a:lstStyle/>
        <a:p>
          <a:endParaRPr lang="lv-LV"/>
        </a:p>
      </dgm:t>
    </dgm:pt>
    <dgm:pt modelId="{283B5523-F57C-40BD-8FD8-F6979542AAC6}" type="sibTrans" cxnId="{052E0369-D117-453F-B25C-78AEC8D956CB}">
      <dgm:prSet/>
      <dgm:spPr/>
      <dgm:t>
        <a:bodyPr/>
        <a:lstStyle/>
        <a:p>
          <a:endParaRPr lang="lv-LV"/>
        </a:p>
      </dgm:t>
    </dgm:pt>
    <dgm:pt modelId="{E142B430-675D-47D1-A1A1-69D3291287B9}">
      <dgm:prSet phldrT="[Teksts]" custT="1"/>
      <dgm:spPr>
        <a:xfrm>
          <a:off x="13508547" y="0"/>
          <a:ext cx="6555501" cy="8746883"/>
        </a:xfrm>
        <a:solidFill>
          <a:srgbClr val="693E87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lv-LV" sz="1200" b="1" dirty="0">
              <a:latin typeface="+mn-lt"/>
            </a:rPr>
            <a:t>19 </a:t>
          </a:r>
          <a:r>
            <a:rPr lang="lv-LV" sz="1200" b="1" dirty="0">
              <a:solidFill>
                <a:srgbClr val="FFFFFF"/>
              </a:solidFill>
              <a:latin typeface="+mj-lt"/>
              <a:ea typeface="+mn-ea"/>
              <a:cs typeface="+mn-cs"/>
            </a:rPr>
            <a:t>Pašvaldību darbnīcas </a:t>
          </a:r>
        </a:p>
      </dgm:t>
    </dgm:pt>
    <dgm:pt modelId="{3E78F155-5862-4EC0-AC65-FFCC3866A06B}" type="parTrans" cxnId="{859348E9-36F1-40EE-A26C-1913C4D164D0}">
      <dgm:prSet/>
      <dgm:spPr/>
      <dgm:t>
        <a:bodyPr/>
        <a:lstStyle/>
        <a:p>
          <a:endParaRPr lang="lv-LV"/>
        </a:p>
      </dgm:t>
    </dgm:pt>
    <dgm:pt modelId="{B269045E-593E-4007-9276-6388747B1B35}" type="sibTrans" cxnId="{859348E9-36F1-40EE-A26C-1913C4D164D0}">
      <dgm:prSet/>
      <dgm:spPr/>
      <dgm:t>
        <a:bodyPr/>
        <a:lstStyle/>
        <a:p>
          <a:endParaRPr lang="lv-LV"/>
        </a:p>
      </dgm:t>
    </dgm:pt>
    <dgm:pt modelId="{CC72408A-A2A3-45EE-A3D2-A19AE82E3E34}">
      <dgm:prSet phldrT="[Teksts]" custT="1"/>
      <dgm:spPr>
        <a:xfrm>
          <a:off x="13508547" y="0"/>
          <a:ext cx="6555501" cy="8746883"/>
        </a:xfrm>
        <a:solidFill>
          <a:srgbClr val="693E87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lv-LV" sz="1200" dirty="0">
            <a:solidFill>
              <a:srgbClr val="FFFFFF"/>
            </a:solidFill>
            <a:latin typeface="+mj-lt"/>
            <a:ea typeface="+mn-ea"/>
            <a:cs typeface="+mn-cs"/>
          </a:endParaRPr>
        </a:p>
      </dgm:t>
    </dgm:pt>
    <dgm:pt modelId="{C3C3206B-77DA-477E-962F-D47F05215864}" type="parTrans" cxnId="{AFCAE3C0-99FA-4A46-9025-88EC274667FD}">
      <dgm:prSet/>
      <dgm:spPr/>
      <dgm:t>
        <a:bodyPr/>
        <a:lstStyle/>
        <a:p>
          <a:endParaRPr lang="lv-LV"/>
        </a:p>
      </dgm:t>
    </dgm:pt>
    <dgm:pt modelId="{1FF32707-5286-4495-BE78-465344E8D0AA}" type="sibTrans" cxnId="{AFCAE3C0-99FA-4A46-9025-88EC274667FD}">
      <dgm:prSet/>
      <dgm:spPr/>
      <dgm:t>
        <a:bodyPr/>
        <a:lstStyle/>
        <a:p>
          <a:endParaRPr lang="lv-LV"/>
        </a:p>
      </dgm:t>
    </dgm:pt>
    <dgm:pt modelId="{0C95B268-1F70-4122-B715-F6E7D1A98414}">
      <dgm:prSet phldrT="[Teksts]" custT="1"/>
      <dgm:spPr>
        <a:xfrm>
          <a:off x="13508547" y="0"/>
          <a:ext cx="6555501" cy="8746883"/>
        </a:xfrm>
        <a:solidFill>
          <a:srgbClr val="693E87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lv-LV" sz="1200" b="1" dirty="0">
              <a:latin typeface="+mj-lt"/>
            </a:rPr>
            <a:t>958 pedagogi piedalījušies </a:t>
          </a:r>
          <a:r>
            <a:rPr lang="lv-LV" sz="1200" dirty="0">
              <a:solidFill>
                <a:srgbClr val="FFFFFF"/>
              </a:solidFill>
              <a:latin typeface="+mj-lt"/>
              <a:ea typeface="+mn-ea"/>
              <a:cs typeface="+mn-cs"/>
            </a:rPr>
            <a:t>Profesionālās kompetences pilnveides programmās</a:t>
          </a:r>
        </a:p>
      </dgm:t>
    </dgm:pt>
    <dgm:pt modelId="{CA3E0F00-E564-47EF-9A37-6A1AA8429A33}" type="parTrans" cxnId="{F0EDC238-FAB0-4FE0-B490-C65B752398C4}">
      <dgm:prSet/>
      <dgm:spPr/>
      <dgm:t>
        <a:bodyPr/>
        <a:lstStyle/>
        <a:p>
          <a:endParaRPr lang="lv-LV"/>
        </a:p>
      </dgm:t>
    </dgm:pt>
    <dgm:pt modelId="{083E3BB1-833F-40B3-8EA4-41CF7338BEA8}" type="sibTrans" cxnId="{F0EDC238-FAB0-4FE0-B490-C65B752398C4}">
      <dgm:prSet/>
      <dgm:spPr/>
      <dgm:t>
        <a:bodyPr/>
        <a:lstStyle/>
        <a:p>
          <a:endParaRPr lang="lv-LV"/>
        </a:p>
      </dgm:t>
    </dgm:pt>
    <dgm:pt modelId="{A16D96B0-CD1A-4623-B555-0835F1088FD7}">
      <dgm:prSet phldrT="[Teksts]" custT="1"/>
      <dgm:spPr>
        <a:xfrm>
          <a:off x="13508547" y="0"/>
          <a:ext cx="6555501" cy="8746883"/>
        </a:xfrm>
        <a:solidFill>
          <a:srgbClr val="693E87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lv-LV" sz="1200" dirty="0">
            <a:solidFill>
              <a:srgbClr val="FFFFFF"/>
            </a:solidFill>
            <a:latin typeface="+mj-lt"/>
            <a:ea typeface="+mn-ea"/>
            <a:cs typeface="+mn-cs"/>
          </a:endParaRPr>
        </a:p>
      </dgm:t>
    </dgm:pt>
    <dgm:pt modelId="{F82D2DA3-4A50-43C2-99A3-427D83F316F1}" type="parTrans" cxnId="{AC08C103-1046-4B0E-A03D-8FCB8701DB94}">
      <dgm:prSet/>
      <dgm:spPr/>
      <dgm:t>
        <a:bodyPr/>
        <a:lstStyle/>
        <a:p>
          <a:endParaRPr lang="lv-LV"/>
        </a:p>
      </dgm:t>
    </dgm:pt>
    <dgm:pt modelId="{EE5F15F4-A30B-4E33-B90D-1F41AB77A6BD}" type="sibTrans" cxnId="{AC08C103-1046-4B0E-A03D-8FCB8701DB94}">
      <dgm:prSet/>
      <dgm:spPr/>
      <dgm:t>
        <a:bodyPr/>
        <a:lstStyle/>
        <a:p>
          <a:endParaRPr lang="lv-LV"/>
        </a:p>
      </dgm:t>
    </dgm:pt>
    <dgm:pt modelId="{C2861C8D-92C0-4C25-85A1-1054E6B49285}">
      <dgm:prSet phldrT="[Teksts]" custT="1"/>
      <dgm:spPr>
        <a:xfrm>
          <a:off x="6756380" y="0"/>
          <a:ext cx="6555501" cy="8746883"/>
        </a:xfrm>
        <a:solidFill>
          <a:srgbClr val="DDDD22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171450" lvl="1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600" b="1" dirty="0">
            <a:solidFill>
              <a:srgbClr val="FFFFFF"/>
            </a:solidFill>
            <a:latin typeface="+mj-lt"/>
            <a:ea typeface="+mn-ea"/>
            <a:cs typeface="+mn-cs"/>
          </a:endParaRPr>
        </a:p>
      </dgm:t>
    </dgm:pt>
    <dgm:pt modelId="{00096460-6B7E-464E-A006-4D5874115D72}" type="parTrans" cxnId="{3448B5CA-5CF4-41C7-B7D1-B1CDC985C5A5}">
      <dgm:prSet/>
      <dgm:spPr/>
      <dgm:t>
        <a:bodyPr/>
        <a:lstStyle/>
        <a:p>
          <a:endParaRPr lang="lv-LV"/>
        </a:p>
      </dgm:t>
    </dgm:pt>
    <dgm:pt modelId="{E8154583-194B-4E38-8D42-99B807314998}" type="sibTrans" cxnId="{3448B5CA-5CF4-41C7-B7D1-B1CDC985C5A5}">
      <dgm:prSet/>
      <dgm:spPr/>
      <dgm:t>
        <a:bodyPr/>
        <a:lstStyle/>
        <a:p>
          <a:endParaRPr lang="lv-LV"/>
        </a:p>
      </dgm:t>
    </dgm:pt>
    <dgm:pt modelId="{EA69C9F4-3720-48AF-A35B-EB7D5A6713BC}">
      <dgm:prSet phldrT="[Teksts]" custT="1"/>
      <dgm:spPr>
        <a:xfrm>
          <a:off x="6756380" y="0"/>
          <a:ext cx="6555501" cy="8746883"/>
        </a:xfrm>
        <a:solidFill>
          <a:srgbClr val="DDDD22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400" b="1" dirty="0">
            <a:solidFill>
              <a:srgbClr val="FFFFFF"/>
            </a:solidFill>
            <a:latin typeface="+mj-lt"/>
            <a:ea typeface="+mn-ea"/>
            <a:cs typeface="+mn-cs"/>
          </a:endParaRPr>
        </a:p>
      </dgm:t>
    </dgm:pt>
    <dgm:pt modelId="{3252759D-69DC-42F0-9D40-05EC27FA7E9A}" type="parTrans" cxnId="{921C80E9-C90A-466E-8624-F58BBC7EF502}">
      <dgm:prSet/>
      <dgm:spPr/>
      <dgm:t>
        <a:bodyPr/>
        <a:lstStyle/>
        <a:p>
          <a:endParaRPr lang="lv-LV"/>
        </a:p>
      </dgm:t>
    </dgm:pt>
    <dgm:pt modelId="{18118C40-EA7D-421F-94EC-601E4CA3FD99}" type="sibTrans" cxnId="{921C80E9-C90A-466E-8624-F58BBC7EF502}">
      <dgm:prSet/>
      <dgm:spPr/>
      <dgm:t>
        <a:bodyPr/>
        <a:lstStyle/>
        <a:p>
          <a:endParaRPr lang="lv-LV"/>
        </a:p>
      </dgm:t>
    </dgm:pt>
    <dgm:pt modelId="{FB227DB1-C24B-4B7D-ADC1-E09D9DF621E9}">
      <dgm:prSet phldrT="[Teksts]" custT="1"/>
      <dgm:spPr>
        <a:xfrm>
          <a:off x="6756380" y="0"/>
          <a:ext cx="6555501" cy="8746883"/>
        </a:xfrm>
        <a:solidFill>
          <a:srgbClr val="DDDD22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400" dirty="0">
            <a:solidFill>
              <a:srgbClr val="FFFFFF"/>
            </a:solidFill>
            <a:latin typeface="+mj-lt"/>
            <a:ea typeface="+mn-ea"/>
            <a:cs typeface="+mn-cs"/>
          </a:endParaRPr>
        </a:p>
      </dgm:t>
    </dgm:pt>
    <dgm:pt modelId="{63274483-37F2-452F-A139-9D8A410E70C5}" type="parTrans" cxnId="{FCDE8EA0-2115-4968-8021-A4F2A0E0BFBA}">
      <dgm:prSet/>
      <dgm:spPr/>
      <dgm:t>
        <a:bodyPr/>
        <a:lstStyle/>
        <a:p>
          <a:endParaRPr lang="lv-LV"/>
        </a:p>
      </dgm:t>
    </dgm:pt>
    <dgm:pt modelId="{E8F1CE29-8A58-416D-8225-961773BDBF54}" type="sibTrans" cxnId="{FCDE8EA0-2115-4968-8021-A4F2A0E0BFBA}">
      <dgm:prSet/>
      <dgm:spPr/>
      <dgm:t>
        <a:bodyPr/>
        <a:lstStyle/>
        <a:p>
          <a:endParaRPr lang="lv-LV"/>
        </a:p>
      </dgm:t>
    </dgm:pt>
    <dgm:pt modelId="{4D8F24CC-FB03-49FE-8702-EAA06C5CDBE5}">
      <dgm:prSet phldrT="[Teksts]" custT="1"/>
      <dgm:spPr>
        <a:xfrm>
          <a:off x="13508547" y="0"/>
          <a:ext cx="6555501" cy="8746883"/>
        </a:xfrm>
        <a:solidFill>
          <a:srgbClr val="693E87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lv-LV" sz="1200" b="1" dirty="0">
              <a:latin typeface="+mj-lt"/>
            </a:rPr>
            <a:t>345 darbnīcas izglītības iestādēs</a:t>
          </a:r>
          <a:endParaRPr lang="lv-LV" sz="1200" b="1" dirty="0">
            <a:solidFill>
              <a:srgbClr val="FFFFFF"/>
            </a:solidFill>
            <a:latin typeface="+mj-lt"/>
            <a:ea typeface="+mn-ea"/>
            <a:cs typeface="+mn-cs"/>
          </a:endParaRPr>
        </a:p>
      </dgm:t>
    </dgm:pt>
    <dgm:pt modelId="{8B67493B-0A32-4003-B9FB-FBCB8CE28096}" type="parTrans" cxnId="{AE6F1208-9CD4-4F7F-B75C-C1A61D7EFC0D}">
      <dgm:prSet/>
      <dgm:spPr/>
      <dgm:t>
        <a:bodyPr/>
        <a:lstStyle/>
        <a:p>
          <a:endParaRPr lang="lv-LV"/>
        </a:p>
      </dgm:t>
    </dgm:pt>
    <dgm:pt modelId="{8761CB21-91F4-4A0D-93DC-1507FFEAEDD1}" type="sibTrans" cxnId="{AE6F1208-9CD4-4F7F-B75C-C1A61D7EFC0D}">
      <dgm:prSet/>
      <dgm:spPr/>
      <dgm:t>
        <a:bodyPr/>
        <a:lstStyle/>
        <a:p>
          <a:endParaRPr lang="lv-LV"/>
        </a:p>
      </dgm:t>
    </dgm:pt>
    <dgm:pt modelId="{4383CD98-8A9C-44CA-A432-C9CCAB73CA70}">
      <dgm:prSet phldrT="[Teksts]" custT="1"/>
      <dgm:spPr>
        <a:xfrm>
          <a:off x="13508547" y="0"/>
          <a:ext cx="6555501" cy="8746883"/>
        </a:xfrm>
        <a:solidFill>
          <a:srgbClr val="693E87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lv-LV" sz="1200" b="1" dirty="0">
            <a:solidFill>
              <a:srgbClr val="FFFFFF"/>
            </a:solidFill>
            <a:latin typeface="+mj-lt"/>
            <a:ea typeface="+mn-ea"/>
            <a:cs typeface="+mn-cs"/>
          </a:endParaRPr>
        </a:p>
      </dgm:t>
    </dgm:pt>
    <dgm:pt modelId="{EA4F971C-D19F-4AAC-AB98-478EC7E85D24}" type="parTrans" cxnId="{FEC223A3-08CB-49E5-BCB8-74281D9283CF}">
      <dgm:prSet/>
      <dgm:spPr/>
      <dgm:t>
        <a:bodyPr/>
        <a:lstStyle/>
        <a:p>
          <a:endParaRPr lang="lv-LV"/>
        </a:p>
      </dgm:t>
    </dgm:pt>
    <dgm:pt modelId="{69370C94-82B8-4047-B34C-7EB99CA3C0F8}" type="sibTrans" cxnId="{FEC223A3-08CB-49E5-BCB8-74281D9283CF}">
      <dgm:prSet/>
      <dgm:spPr/>
      <dgm:t>
        <a:bodyPr/>
        <a:lstStyle/>
        <a:p>
          <a:endParaRPr lang="lv-LV"/>
        </a:p>
      </dgm:t>
    </dgm:pt>
    <dgm:pt modelId="{9FF99D2F-D31F-46DC-B8D1-3DC5E4F1A65B}">
      <dgm:prSet phldrT="[Teksts]" custT="1"/>
      <dgm:spPr>
        <a:xfrm>
          <a:off x="6756380" y="0"/>
          <a:ext cx="6555501" cy="8746883"/>
        </a:xfrm>
        <a:solidFill>
          <a:srgbClr val="DDDD22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lv-LV" sz="1400" b="1" dirty="0">
              <a:solidFill>
                <a:srgbClr val="FFFFFF"/>
              </a:solidFill>
              <a:latin typeface="+mj-lt"/>
              <a:ea typeface="+mn-ea"/>
              <a:cs typeface="+mn-cs"/>
            </a:rPr>
            <a:t>Kopā 62 723 (IAP)</a:t>
          </a:r>
        </a:p>
      </dgm:t>
    </dgm:pt>
    <dgm:pt modelId="{B8D849D5-9859-41D1-91E3-96F8D5A7774C}" type="parTrans" cxnId="{D197DC94-5765-4544-938B-D648E19FE907}">
      <dgm:prSet/>
      <dgm:spPr/>
      <dgm:t>
        <a:bodyPr/>
        <a:lstStyle/>
        <a:p>
          <a:endParaRPr lang="lv-LV"/>
        </a:p>
      </dgm:t>
    </dgm:pt>
    <dgm:pt modelId="{4DCFAF76-B6C5-42D2-BD1E-774575EA052C}" type="sibTrans" cxnId="{D197DC94-5765-4544-938B-D648E19FE907}">
      <dgm:prSet/>
      <dgm:spPr/>
      <dgm:t>
        <a:bodyPr/>
        <a:lstStyle/>
        <a:p>
          <a:endParaRPr lang="lv-LV"/>
        </a:p>
      </dgm:t>
    </dgm:pt>
    <dgm:pt modelId="{51BA92D7-245D-4C47-838D-76318CC400E1}">
      <dgm:prSet phldrT="[Teksts]" custT="1"/>
      <dgm:spPr>
        <a:xfrm>
          <a:off x="6756380" y="0"/>
          <a:ext cx="6555501" cy="8746883"/>
        </a:xfrm>
        <a:solidFill>
          <a:srgbClr val="DDDD22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lv-LV" sz="1400" dirty="0">
            <a:solidFill>
              <a:srgbClr val="FFFFFF"/>
            </a:solidFill>
            <a:latin typeface="+mj-lt"/>
            <a:ea typeface="+mn-ea"/>
            <a:cs typeface="+mn-cs"/>
          </a:endParaRPr>
        </a:p>
      </dgm:t>
    </dgm:pt>
    <dgm:pt modelId="{1BE4CAE1-C9BE-4B77-B604-AC7D04426E9E}" type="parTrans" cxnId="{4BA95962-6819-4CAE-A1A7-A3FEA3F49AF6}">
      <dgm:prSet/>
      <dgm:spPr/>
      <dgm:t>
        <a:bodyPr/>
        <a:lstStyle/>
        <a:p>
          <a:endParaRPr lang="lv-LV"/>
        </a:p>
      </dgm:t>
    </dgm:pt>
    <dgm:pt modelId="{81039FE3-35A9-40F1-B8F3-705E713D51AC}" type="sibTrans" cxnId="{4BA95962-6819-4CAE-A1A7-A3FEA3F49AF6}">
      <dgm:prSet/>
      <dgm:spPr/>
      <dgm:t>
        <a:bodyPr/>
        <a:lstStyle/>
        <a:p>
          <a:endParaRPr lang="lv-LV"/>
        </a:p>
      </dgm:t>
    </dgm:pt>
    <dgm:pt modelId="{0125C4A1-F36E-4E03-82FF-6E743DD5109A}" type="pres">
      <dgm:prSet presAssocID="{3BCA4B1B-C812-484F-AFF2-9FE7093D3B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378AF1F4-70EF-4735-80B8-BDDA6F31C2A6}" type="pres">
      <dgm:prSet presAssocID="{3BCA4B1B-C812-484F-AFF2-9FE7093D3B30}" presName="fgShape" presStyleLbl="fgShp" presStyleIdx="0" presStyleCnt="1" custScaleX="69679" custLinFactNeighborX="-13524" custLinFactNeighborY="34445"/>
      <dgm:spPr>
        <a:xfrm>
          <a:off x="802730" y="6997506"/>
          <a:ext cx="18462801" cy="1312032"/>
        </a:xfrm>
        <a:prstGeom prst="leftRightArrow">
          <a:avLst/>
        </a:prstGeom>
        <a:solidFill>
          <a:srgbClr val="AEBC0C">
            <a:tint val="4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6DE4614-C310-43E3-AFD4-0A636F97D7AF}" type="pres">
      <dgm:prSet presAssocID="{3BCA4B1B-C812-484F-AFF2-9FE7093D3B30}" presName="linComp" presStyleCnt="0"/>
      <dgm:spPr/>
    </dgm:pt>
    <dgm:pt modelId="{63A87248-3E2A-4BFD-BA61-ABAB57BC9836}" type="pres">
      <dgm:prSet presAssocID="{06E7FF8F-494A-4021-81DF-609230880E1B}" presName="compNode" presStyleCnt="0"/>
      <dgm:spPr/>
    </dgm:pt>
    <dgm:pt modelId="{B907B7D3-4559-44C0-AEB1-F16077D1B262}" type="pres">
      <dgm:prSet presAssocID="{06E7FF8F-494A-4021-81DF-609230880E1B}" presName="bkgdShape" presStyleLbl="node1" presStyleIdx="0" presStyleCnt="3" custLinFactX="-2141" custLinFactNeighborX="-100000" custLinFactNeighborY="-4859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lv-LV"/>
        </a:p>
      </dgm:t>
    </dgm:pt>
    <dgm:pt modelId="{05C9C73D-D88D-4897-B97A-6744D5874661}" type="pres">
      <dgm:prSet presAssocID="{06E7FF8F-494A-4021-81DF-609230880E1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BE77580-948F-4462-984B-76754A94BD89}" type="pres">
      <dgm:prSet presAssocID="{06E7FF8F-494A-4021-81DF-609230880E1B}" presName="invisiNode" presStyleLbl="node1" presStyleIdx="0" presStyleCnt="3"/>
      <dgm:spPr/>
    </dgm:pt>
    <dgm:pt modelId="{F45FA8E2-5B71-4CE2-9DAB-AD381EDD7EED}" type="pres">
      <dgm:prSet presAssocID="{06E7FF8F-494A-4021-81DF-609230880E1B}" presName="imagNode" presStyleLbl="fgImgPlace1" presStyleIdx="0" presStyleCnt="3"/>
      <dgm:spPr>
        <a:xfrm>
          <a:off x="1825608" y="524812"/>
          <a:ext cx="2912712" cy="291271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FA42B35-854C-4DC1-A2DF-D62D396363E4}" type="pres">
      <dgm:prSet presAssocID="{95B80DDD-41D8-480E-82FB-451235B866BC}" presName="sibTrans" presStyleLbl="sibTrans2D1" presStyleIdx="0" presStyleCnt="0"/>
      <dgm:spPr/>
      <dgm:t>
        <a:bodyPr/>
        <a:lstStyle/>
        <a:p>
          <a:endParaRPr lang="lv-LV"/>
        </a:p>
      </dgm:t>
    </dgm:pt>
    <dgm:pt modelId="{1D5A1AB4-B728-44E3-B4DD-3C53C8658F39}" type="pres">
      <dgm:prSet presAssocID="{EB4C08D7-9353-4F98-9911-92E87B9140F0}" presName="compNode" presStyleCnt="0"/>
      <dgm:spPr/>
    </dgm:pt>
    <dgm:pt modelId="{242665DD-3B54-4926-BE8F-2BC3E573C671}" type="pres">
      <dgm:prSet presAssocID="{EB4C08D7-9353-4F98-9911-92E87B9140F0}" presName="bkgdShape" presStyleLbl="node1" presStyleIdx="1" presStyleCnt="3" custLinFactNeighborX="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lv-LV"/>
        </a:p>
      </dgm:t>
    </dgm:pt>
    <dgm:pt modelId="{5FCEE32C-39FD-4AF1-BB2D-0CB2175F9CB9}" type="pres">
      <dgm:prSet presAssocID="{EB4C08D7-9353-4F98-9911-92E87B9140F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28C5533-5290-42D8-89F5-E751C7810494}" type="pres">
      <dgm:prSet presAssocID="{EB4C08D7-9353-4F98-9911-92E87B9140F0}" presName="invisiNode" presStyleLbl="node1" presStyleIdx="1" presStyleCnt="3"/>
      <dgm:spPr/>
    </dgm:pt>
    <dgm:pt modelId="{C115D0BF-3CF8-431B-8D16-DF76CB98E4C7}" type="pres">
      <dgm:prSet presAssocID="{EB4C08D7-9353-4F98-9911-92E87B9140F0}" presName="imagNode" presStyleLbl="fgImgPlace1" presStyleIdx="1" presStyleCnt="3"/>
      <dgm:spPr>
        <a:xfrm>
          <a:off x="8577775" y="524812"/>
          <a:ext cx="2912712" cy="291271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8ABAE77-A89E-4AAC-BFB1-F449E31B0E3F}" type="pres">
      <dgm:prSet presAssocID="{D68D2177-33DF-4914-B99E-2837E5AEC790}" presName="sibTrans" presStyleLbl="sibTrans2D1" presStyleIdx="0" presStyleCnt="0"/>
      <dgm:spPr/>
      <dgm:t>
        <a:bodyPr/>
        <a:lstStyle/>
        <a:p>
          <a:endParaRPr lang="lv-LV"/>
        </a:p>
      </dgm:t>
    </dgm:pt>
    <dgm:pt modelId="{BADA5F0D-6647-4352-BA69-2485F39061F9}" type="pres">
      <dgm:prSet presAssocID="{D6E83B10-A58E-4290-A31C-DA2010B11059}" presName="compNode" presStyleCnt="0"/>
      <dgm:spPr/>
    </dgm:pt>
    <dgm:pt modelId="{A7800643-B6E9-47E6-966A-4026EE7C8E4D}" type="pres">
      <dgm:prSet presAssocID="{D6E83B10-A58E-4290-A31C-DA2010B11059}" presName="bkgdShape" presStyleLbl="node1" presStyleIdx="2" presStyleCnt="3" custLinFactNeighborX="10552" custLinFactNeighborY="-2824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lv-LV"/>
        </a:p>
      </dgm:t>
    </dgm:pt>
    <dgm:pt modelId="{9E666058-9CA9-47B3-A4CC-17667D7067F4}" type="pres">
      <dgm:prSet presAssocID="{D6E83B10-A58E-4290-A31C-DA2010B1105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2A7DD20-FF1A-4511-B6F4-2759DE84D100}" type="pres">
      <dgm:prSet presAssocID="{D6E83B10-A58E-4290-A31C-DA2010B11059}" presName="invisiNode" presStyleLbl="node1" presStyleIdx="2" presStyleCnt="3"/>
      <dgm:spPr/>
    </dgm:pt>
    <dgm:pt modelId="{79DD661F-D7A5-4862-A673-B525BE5E34C3}" type="pres">
      <dgm:prSet presAssocID="{D6E83B10-A58E-4290-A31C-DA2010B11059}" presName="imagNode" presStyleLbl="fgImgPlace1" presStyleIdx="2" presStyleCnt="3"/>
      <dgm:spPr>
        <a:xfrm>
          <a:off x="15329942" y="524812"/>
          <a:ext cx="2912712" cy="291271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C9D69199-0E9F-409A-9A21-F62E1282AE8F}" type="presOf" srcId="{5DE6C5DD-B08B-4CFD-8817-63650D4226E5}" destId="{5FCEE32C-39FD-4AF1-BB2D-0CB2175F9CB9}" srcOrd="1" destOrd="6" presId="urn:microsoft.com/office/officeart/2005/8/layout/hList7"/>
    <dgm:cxn modelId="{D300AC50-7BB1-430A-8847-3579019708CD}" type="presOf" srcId="{E142B430-675D-47D1-A1A1-69D3291287B9}" destId="{A7800643-B6E9-47E6-966A-4026EE7C8E4D}" srcOrd="0" destOrd="7" presId="urn:microsoft.com/office/officeart/2005/8/layout/hList7"/>
    <dgm:cxn modelId="{AFCAE3C0-99FA-4A46-9025-88EC274667FD}" srcId="{D6E83B10-A58E-4290-A31C-DA2010B11059}" destId="{CC72408A-A2A3-45EE-A3D2-A19AE82E3E34}" srcOrd="5" destOrd="0" parTransId="{C3C3206B-77DA-477E-962F-D47F05215864}" sibTransId="{1FF32707-5286-4495-BE78-465344E8D0AA}"/>
    <dgm:cxn modelId="{B5C6DFC6-31F3-4130-8D6A-32843630C835}" type="presOf" srcId="{56AC078B-10C1-4AD3-826E-85DB3DC8D844}" destId="{B907B7D3-4559-44C0-AEB1-F16077D1B262}" srcOrd="0" destOrd="3" presId="urn:microsoft.com/office/officeart/2005/8/layout/hList7"/>
    <dgm:cxn modelId="{E969729C-958C-433A-949F-0E73EF2348D6}" type="presOf" srcId="{E443E03F-632E-4134-8C65-586E633CA15B}" destId="{A7800643-B6E9-47E6-966A-4026EE7C8E4D}" srcOrd="0" destOrd="3" presId="urn:microsoft.com/office/officeart/2005/8/layout/hList7"/>
    <dgm:cxn modelId="{1BC273A4-4BF0-411F-ABC8-3063DE0C4E28}" type="presOf" srcId="{6F713C7B-E1EB-4958-AA8D-FCE25DCA1B4E}" destId="{A7800643-B6E9-47E6-966A-4026EE7C8E4D}" srcOrd="0" destOrd="1" presId="urn:microsoft.com/office/officeart/2005/8/layout/hList7"/>
    <dgm:cxn modelId="{921C80E9-C90A-466E-8624-F58BBC7EF502}" srcId="{EB4C08D7-9353-4F98-9911-92E87B9140F0}" destId="{EA69C9F4-3720-48AF-A35B-EB7D5A6713BC}" srcOrd="0" destOrd="0" parTransId="{3252759D-69DC-42F0-9D40-05EC27FA7E9A}" sibTransId="{18118C40-EA7D-421F-94EC-601E4CA3FD99}"/>
    <dgm:cxn modelId="{8A040F34-C9BF-4F8E-9D9B-7523622E08E0}" type="presOf" srcId="{1026B024-0DC2-408A-8FBE-F61086F41E68}" destId="{9E666058-9CA9-47B3-A4CC-17667D7067F4}" srcOrd="1" destOrd="2" presId="urn:microsoft.com/office/officeart/2005/8/layout/hList7"/>
    <dgm:cxn modelId="{D197DC94-5765-4544-938B-D648E19FE907}" srcId="{EB4C08D7-9353-4F98-9911-92E87B9140F0}" destId="{9FF99D2F-D31F-46DC-B8D1-3DC5E4F1A65B}" srcOrd="2" destOrd="0" parTransId="{B8D849D5-9859-41D1-91E3-96F8D5A7774C}" sibTransId="{4DCFAF76-B6C5-42D2-BD1E-774575EA052C}"/>
    <dgm:cxn modelId="{CE984CB2-B334-4728-8A85-12D52E759A9C}" type="presOf" srcId="{8ED148C3-3286-4757-8D0A-FD906A6A7B63}" destId="{05C9C73D-D88D-4897-B97A-6744D5874661}" srcOrd="1" destOrd="2" presId="urn:microsoft.com/office/officeart/2005/8/layout/hList7"/>
    <dgm:cxn modelId="{FF9F4B36-321D-4094-A352-832483F10466}" type="presOf" srcId="{D68D2177-33DF-4914-B99E-2837E5AEC790}" destId="{88ABAE77-A89E-4AAC-BFB1-F449E31B0E3F}" srcOrd="0" destOrd="0" presId="urn:microsoft.com/office/officeart/2005/8/layout/hList7"/>
    <dgm:cxn modelId="{22546F4E-0964-43E6-8992-7522505686CE}" type="presOf" srcId="{4383CD98-8A9C-44CA-A432-C9CCAB73CA70}" destId="{9E666058-9CA9-47B3-A4CC-17667D7067F4}" srcOrd="1" destOrd="8" presId="urn:microsoft.com/office/officeart/2005/8/layout/hList7"/>
    <dgm:cxn modelId="{FC3259F2-388C-4649-B3F3-575E399A4820}" srcId="{06E7FF8F-494A-4021-81DF-609230880E1B}" destId="{8ED148C3-3286-4757-8D0A-FD906A6A7B63}" srcOrd="1" destOrd="0" parTransId="{77BD71F1-43B0-4E67-9197-3194388E9EDE}" sibTransId="{9D782A5C-0E98-4A4C-825A-45BDD6B9F4A2}"/>
    <dgm:cxn modelId="{54A73D33-4D83-4175-A580-9489122EFEA4}" type="presOf" srcId="{D2DDB616-B0A1-48E2-89E7-49ADAD038B30}" destId="{05C9C73D-D88D-4897-B97A-6744D5874661}" srcOrd="1" destOrd="1" presId="urn:microsoft.com/office/officeart/2005/8/layout/hList7"/>
    <dgm:cxn modelId="{1EF7D93E-6881-403B-A6F0-F25F32363D94}" type="presOf" srcId="{4D8F24CC-FB03-49FE-8702-EAA06C5CDBE5}" destId="{9E666058-9CA9-47B3-A4CC-17667D7067F4}" srcOrd="1" destOrd="9" presId="urn:microsoft.com/office/officeart/2005/8/layout/hList7"/>
    <dgm:cxn modelId="{285AA228-A7FF-4761-87A7-DE1B8FC84A4A}" type="presOf" srcId="{8ED148C3-3286-4757-8D0A-FD906A6A7B63}" destId="{B907B7D3-4559-44C0-AEB1-F16077D1B262}" srcOrd="0" destOrd="2" presId="urn:microsoft.com/office/officeart/2005/8/layout/hList7"/>
    <dgm:cxn modelId="{EFBD4927-4D27-4CA0-A3C4-86D53BFA3396}" type="presOf" srcId="{CC72408A-A2A3-45EE-A3D2-A19AE82E3E34}" destId="{9E666058-9CA9-47B3-A4CC-17667D7067F4}" srcOrd="1" destOrd="6" presId="urn:microsoft.com/office/officeart/2005/8/layout/hList7"/>
    <dgm:cxn modelId="{9EF166DD-910B-4AD5-A091-D736FE67532C}" type="presOf" srcId="{EBBDD2AB-9A7D-4B67-9668-631F9103AD39}" destId="{A7800643-B6E9-47E6-966A-4026EE7C8E4D}" srcOrd="0" destOrd="5" presId="urn:microsoft.com/office/officeart/2005/8/layout/hList7"/>
    <dgm:cxn modelId="{3308A53D-70CF-404A-AA7F-59A50D83EB6A}" srcId="{3BCA4B1B-C812-484F-AFF2-9FE7093D3B30}" destId="{EB4C08D7-9353-4F98-9911-92E87B9140F0}" srcOrd="1" destOrd="0" parTransId="{97F1E78F-BDD7-4162-9685-1452EF4B094E}" sibTransId="{D68D2177-33DF-4914-B99E-2837E5AEC790}"/>
    <dgm:cxn modelId="{0CCE4C24-8FB6-4E13-B4FF-4B50DF08A997}" type="presOf" srcId="{9FF99D2F-D31F-46DC-B8D1-3DC5E4F1A65B}" destId="{242665DD-3B54-4926-BE8F-2BC3E573C671}" srcOrd="0" destOrd="3" presId="urn:microsoft.com/office/officeart/2005/8/layout/hList7"/>
    <dgm:cxn modelId="{20A2E7B1-5419-474F-AC5D-9FD1497A56D2}" type="presOf" srcId="{51BA92D7-245D-4C47-838D-76318CC400E1}" destId="{5FCEE32C-39FD-4AF1-BB2D-0CB2175F9CB9}" srcOrd="1" destOrd="2" presId="urn:microsoft.com/office/officeart/2005/8/layout/hList7"/>
    <dgm:cxn modelId="{48EB08F3-E5DE-499B-935C-40556A455AD9}" type="presOf" srcId="{D6E83B10-A58E-4290-A31C-DA2010B11059}" destId="{A7800643-B6E9-47E6-966A-4026EE7C8E4D}" srcOrd="0" destOrd="0" presId="urn:microsoft.com/office/officeart/2005/8/layout/hList7"/>
    <dgm:cxn modelId="{D2BD8054-28EE-4260-8443-63AF6F81EC01}" type="presOf" srcId="{6F713C7B-E1EB-4958-AA8D-FCE25DCA1B4E}" destId="{9E666058-9CA9-47B3-A4CC-17667D7067F4}" srcOrd="1" destOrd="1" presId="urn:microsoft.com/office/officeart/2005/8/layout/hList7"/>
    <dgm:cxn modelId="{683AC853-33CC-4A9C-A075-2B7D49ADE826}" type="presOf" srcId="{3BCA4B1B-C812-484F-AFF2-9FE7093D3B30}" destId="{0125C4A1-F36E-4E03-82FF-6E743DD5109A}" srcOrd="0" destOrd="0" presId="urn:microsoft.com/office/officeart/2005/8/layout/hList7"/>
    <dgm:cxn modelId="{D616416E-DE80-4DF3-B343-3D0283A6C22C}" srcId="{3BCA4B1B-C812-484F-AFF2-9FE7093D3B30}" destId="{06E7FF8F-494A-4021-81DF-609230880E1B}" srcOrd="0" destOrd="0" parTransId="{3423DD80-602E-4C30-A50A-37730B33BB8C}" sibTransId="{95B80DDD-41D8-480E-82FB-451235B866BC}"/>
    <dgm:cxn modelId="{F8457CDC-2022-41E0-821D-D1807BC45A34}" srcId="{D6E83B10-A58E-4290-A31C-DA2010B11059}" destId="{E443E03F-632E-4134-8C65-586E633CA15B}" srcOrd="2" destOrd="0" parTransId="{6831BA3B-F4CD-45A3-A563-9C5EB3C8218C}" sibTransId="{DA5538AB-E33C-478C-8A48-7B7EF15E9CD9}"/>
    <dgm:cxn modelId="{03610638-BCB5-494A-BFED-577EFA770B2D}" type="presOf" srcId="{0C95B268-1F70-4122-B715-F6E7D1A98414}" destId="{9E666058-9CA9-47B3-A4CC-17667D7067F4}" srcOrd="1" destOrd="11" presId="urn:microsoft.com/office/officeart/2005/8/layout/hList7"/>
    <dgm:cxn modelId="{8EBA53CC-A777-4AF5-9762-0CE670E8F0FE}" srcId="{06E7FF8F-494A-4021-81DF-609230880E1B}" destId="{56AC078B-10C1-4AD3-826E-85DB3DC8D844}" srcOrd="2" destOrd="0" parTransId="{A3168315-E327-4C3A-9156-4CD4D15EDD56}" sibTransId="{157C81C0-138E-44C3-BF85-A687688D1760}"/>
    <dgm:cxn modelId="{05D7D28B-D707-4923-B085-DDA2F5C715B3}" type="presOf" srcId="{EB4C08D7-9353-4F98-9911-92E87B9140F0}" destId="{5FCEE32C-39FD-4AF1-BB2D-0CB2175F9CB9}" srcOrd="1" destOrd="0" presId="urn:microsoft.com/office/officeart/2005/8/layout/hList7"/>
    <dgm:cxn modelId="{B4B7F4A6-2070-4188-A2F7-CE73D2334768}" srcId="{3BCA4B1B-C812-484F-AFF2-9FE7093D3B30}" destId="{D6E83B10-A58E-4290-A31C-DA2010B11059}" srcOrd="2" destOrd="0" parTransId="{D73ACDEE-F646-4772-A1A1-467E19FF09D7}" sibTransId="{19738E96-F771-4A1C-8E9A-A684E8A7CB98}"/>
    <dgm:cxn modelId="{3448B5CA-5CF4-41C7-B7D1-B1CDC985C5A5}" srcId="{EB4C08D7-9353-4F98-9911-92E87B9140F0}" destId="{C2861C8D-92C0-4C25-85A1-1054E6B49285}" srcOrd="4" destOrd="0" parTransId="{00096460-6B7E-464E-A006-4D5874115D72}" sibTransId="{E8154583-194B-4E38-8D42-99B807314998}"/>
    <dgm:cxn modelId="{E358268A-E524-492E-9BEB-64DAF63B38BE}" type="presOf" srcId="{0C95B268-1F70-4122-B715-F6E7D1A98414}" destId="{A7800643-B6E9-47E6-966A-4026EE7C8E4D}" srcOrd="0" destOrd="11" presId="urn:microsoft.com/office/officeart/2005/8/layout/hList7"/>
    <dgm:cxn modelId="{CE14F04A-77BE-413B-86B3-04F51B611BE5}" type="presOf" srcId="{4D8F24CC-FB03-49FE-8702-EAA06C5CDBE5}" destId="{A7800643-B6E9-47E6-966A-4026EE7C8E4D}" srcOrd="0" destOrd="9" presId="urn:microsoft.com/office/officeart/2005/8/layout/hList7"/>
    <dgm:cxn modelId="{EC97E5D8-625F-4DE8-88F1-898864C96FEE}" type="presOf" srcId="{06E7FF8F-494A-4021-81DF-609230880E1B}" destId="{B907B7D3-4559-44C0-AEB1-F16077D1B262}" srcOrd="0" destOrd="0" presId="urn:microsoft.com/office/officeart/2005/8/layout/hList7"/>
    <dgm:cxn modelId="{59FB951E-5BCF-40C2-A284-DDA034BCAF0C}" type="presOf" srcId="{51BA92D7-245D-4C47-838D-76318CC400E1}" destId="{242665DD-3B54-4926-BE8F-2BC3E573C671}" srcOrd="0" destOrd="2" presId="urn:microsoft.com/office/officeart/2005/8/layout/hList7"/>
    <dgm:cxn modelId="{0D2B22BE-43E1-4894-BEA9-077FBCB58EB0}" type="presOf" srcId="{B5A6368F-144D-4B4E-8284-2DF4F5B9C8D1}" destId="{A7800643-B6E9-47E6-966A-4026EE7C8E4D}" srcOrd="0" destOrd="4" presId="urn:microsoft.com/office/officeart/2005/8/layout/hList7"/>
    <dgm:cxn modelId="{2DEE3026-9749-413C-874A-CD08F9D88D82}" srcId="{EB4C08D7-9353-4F98-9911-92E87B9140F0}" destId="{5DE6C5DD-B08B-4CFD-8817-63650D4226E5}" srcOrd="5" destOrd="0" parTransId="{98A658EF-8399-4183-A987-6D683FEA6523}" sibTransId="{862077F5-FDCA-448F-9759-537B804ED710}"/>
    <dgm:cxn modelId="{5CE16828-E55D-46EE-ABE2-711910429840}" type="presOf" srcId="{95B80DDD-41D8-480E-82FB-451235B866BC}" destId="{0FA42B35-854C-4DC1-A2DF-D62D396363E4}" srcOrd="0" destOrd="0" presId="urn:microsoft.com/office/officeart/2005/8/layout/hList7"/>
    <dgm:cxn modelId="{AC08C103-1046-4B0E-A03D-8FCB8701DB94}" srcId="{D6E83B10-A58E-4290-A31C-DA2010B11059}" destId="{A16D96B0-CD1A-4623-B555-0835F1088FD7}" srcOrd="9" destOrd="0" parTransId="{F82D2DA3-4A50-43C2-99A3-427D83F316F1}" sibTransId="{EE5F15F4-A30B-4E33-B90D-1F41AB77A6BD}"/>
    <dgm:cxn modelId="{E36BC8AB-4D7E-49DD-9233-6C76E3D1F369}" type="presOf" srcId="{B5A6368F-144D-4B4E-8284-2DF4F5B9C8D1}" destId="{9E666058-9CA9-47B3-A4CC-17667D7067F4}" srcOrd="1" destOrd="4" presId="urn:microsoft.com/office/officeart/2005/8/layout/hList7"/>
    <dgm:cxn modelId="{8D3514C9-DB0E-41CE-BC3F-A3E1C94CFB8B}" type="presOf" srcId="{C2861C8D-92C0-4C25-85A1-1054E6B49285}" destId="{242665DD-3B54-4926-BE8F-2BC3E573C671}" srcOrd="0" destOrd="5" presId="urn:microsoft.com/office/officeart/2005/8/layout/hList7"/>
    <dgm:cxn modelId="{BD5140F3-C4FD-46F5-BAC5-B9E4579832DE}" type="presOf" srcId="{EA69C9F4-3720-48AF-A35B-EB7D5A6713BC}" destId="{5FCEE32C-39FD-4AF1-BB2D-0CB2175F9CB9}" srcOrd="1" destOrd="1" presId="urn:microsoft.com/office/officeart/2005/8/layout/hList7"/>
    <dgm:cxn modelId="{933CC10D-FFED-43C9-A677-DD7FDB6DD1FA}" srcId="{06E7FF8F-494A-4021-81DF-609230880E1B}" destId="{A096AEF4-1928-426B-85C5-903ED4FB4926}" srcOrd="3" destOrd="0" parTransId="{91624AC3-A71D-4E47-A171-DED107D96DAB}" sibTransId="{57C5D9F9-B1EA-4D10-8423-3F2E62045D5E}"/>
    <dgm:cxn modelId="{F0EDC238-FAB0-4FE0-B490-C65B752398C4}" srcId="{D6E83B10-A58E-4290-A31C-DA2010B11059}" destId="{0C95B268-1F70-4122-B715-F6E7D1A98414}" srcOrd="10" destOrd="0" parTransId="{CA3E0F00-E564-47EF-9A37-6A1AA8429A33}" sibTransId="{083E3BB1-833F-40B3-8EA4-41CF7338BEA8}"/>
    <dgm:cxn modelId="{ED8ED16F-0A6C-4ED9-9C7F-4C008ED8046A}" type="presOf" srcId="{06E7FF8F-494A-4021-81DF-609230880E1B}" destId="{05C9C73D-D88D-4897-B97A-6744D5874661}" srcOrd="1" destOrd="0" presId="urn:microsoft.com/office/officeart/2005/8/layout/hList7"/>
    <dgm:cxn modelId="{052E0369-D117-453F-B25C-78AEC8D956CB}" srcId="{D6E83B10-A58E-4290-A31C-DA2010B11059}" destId="{1026B024-0DC2-408A-8FBE-F61086F41E68}" srcOrd="1" destOrd="0" parTransId="{E2952314-8BBF-403F-8B92-216FBEC80EBF}" sibTransId="{283B5523-F57C-40BD-8FD8-F6979542AAC6}"/>
    <dgm:cxn modelId="{859348E9-36F1-40EE-A26C-1913C4D164D0}" srcId="{D6E83B10-A58E-4290-A31C-DA2010B11059}" destId="{E142B430-675D-47D1-A1A1-69D3291287B9}" srcOrd="6" destOrd="0" parTransId="{3E78F155-5862-4EC0-AC65-FFCC3866A06B}" sibTransId="{B269045E-593E-4007-9276-6388747B1B35}"/>
    <dgm:cxn modelId="{53F40CE8-7BEA-45B5-8A4D-96B280A46026}" srcId="{D6E83B10-A58E-4290-A31C-DA2010B11059}" destId="{B5A6368F-144D-4B4E-8284-2DF4F5B9C8D1}" srcOrd="3" destOrd="0" parTransId="{E7DF77E6-BEF0-4C95-BE9B-6BC2913BFD73}" sibTransId="{8B2D0601-2E61-4E9A-931A-25FC091346F8}"/>
    <dgm:cxn modelId="{7C102A92-42F4-4664-8D81-3527F453B7AA}" type="presOf" srcId="{9FF99D2F-D31F-46DC-B8D1-3DC5E4F1A65B}" destId="{5FCEE32C-39FD-4AF1-BB2D-0CB2175F9CB9}" srcOrd="1" destOrd="3" presId="urn:microsoft.com/office/officeart/2005/8/layout/hList7"/>
    <dgm:cxn modelId="{AE6F1208-9CD4-4F7F-B75C-C1A61D7EFC0D}" srcId="{D6E83B10-A58E-4290-A31C-DA2010B11059}" destId="{4D8F24CC-FB03-49FE-8702-EAA06C5CDBE5}" srcOrd="8" destOrd="0" parTransId="{8B67493B-0A32-4003-B9FB-FBCB8CE28096}" sibTransId="{8761CB21-91F4-4A0D-93DC-1507FFEAEDD1}"/>
    <dgm:cxn modelId="{B0281615-4836-400B-A6A8-BBE595EA007D}" type="presOf" srcId="{FB227DB1-C24B-4B7D-ADC1-E09D9DF621E9}" destId="{242665DD-3B54-4926-BE8F-2BC3E573C671}" srcOrd="0" destOrd="4" presId="urn:microsoft.com/office/officeart/2005/8/layout/hList7"/>
    <dgm:cxn modelId="{B2E8573B-67C9-4084-81DF-02E9BE628D2E}" type="presOf" srcId="{D6E83B10-A58E-4290-A31C-DA2010B11059}" destId="{9E666058-9CA9-47B3-A4CC-17667D7067F4}" srcOrd="1" destOrd="0" presId="urn:microsoft.com/office/officeart/2005/8/layout/hList7"/>
    <dgm:cxn modelId="{F15E15AF-CB39-45C7-8B68-2E451C961DB5}" type="presOf" srcId="{FB227DB1-C24B-4B7D-ADC1-E09D9DF621E9}" destId="{5FCEE32C-39FD-4AF1-BB2D-0CB2175F9CB9}" srcOrd="1" destOrd="4" presId="urn:microsoft.com/office/officeart/2005/8/layout/hList7"/>
    <dgm:cxn modelId="{82167903-C111-43C2-82DA-022075514137}" type="presOf" srcId="{A096AEF4-1928-426B-85C5-903ED4FB4926}" destId="{B907B7D3-4559-44C0-AEB1-F16077D1B262}" srcOrd="0" destOrd="4" presId="urn:microsoft.com/office/officeart/2005/8/layout/hList7"/>
    <dgm:cxn modelId="{6B43D67D-E351-4213-8095-2D7F3F247A32}" type="presOf" srcId="{CC72408A-A2A3-45EE-A3D2-A19AE82E3E34}" destId="{A7800643-B6E9-47E6-966A-4026EE7C8E4D}" srcOrd="0" destOrd="6" presId="urn:microsoft.com/office/officeart/2005/8/layout/hList7"/>
    <dgm:cxn modelId="{705E57C6-01B6-4D92-A77D-1D90A377B5C5}" type="presOf" srcId="{EB4C08D7-9353-4F98-9911-92E87B9140F0}" destId="{242665DD-3B54-4926-BE8F-2BC3E573C671}" srcOrd="0" destOrd="0" presId="urn:microsoft.com/office/officeart/2005/8/layout/hList7"/>
    <dgm:cxn modelId="{3858A72B-AC62-4B43-A664-8BD345E41DBC}" srcId="{D6E83B10-A58E-4290-A31C-DA2010B11059}" destId="{EBBDD2AB-9A7D-4B67-9668-631F9103AD39}" srcOrd="4" destOrd="0" parTransId="{054D79F9-EABA-4509-AA52-71B2EC505B0F}" sibTransId="{6FF45CBF-760B-477F-AA39-3C98A36A0266}"/>
    <dgm:cxn modelId="{D5C22C41-C30C-4314-9698-753F66AEBEEC}" type="presOf" srcId="{4383CD98-8A9C-44CA-A432-C9CCAB73CA70}" destId="{A7800643-B6E9-47E6-966A-4026EE7C8E4D}" srcOrd="0" destOrd="8" presId="urn:microsoft.com/office/officeart/2005/8/layout/hList7"/>
    <dgm:cxn modelId="{FCDE8EA0-2115-4968-8021-A4F2A0E0BFBA}" srcId="{EB4C08D7-9353-4F98-9911-92E87B9140F0}" destId="{FB227DB1-C24B-4B7D-ADC1-E09D9DF621E9}" srcOrd="3" destOrd="0" parTransId="{63274483-37F2-452F-A139-9D8A410E70C5}" sibTransId="{E8F1CE29-8A58-416D-8225-961773BDBF54}"/>
    <dgm:cxn modelId="{FE6CA0D8-8AFF-4E76-88AF-60C135DD2AF4}" type="presOf" srcId="{56AC078B-10C1-4AD3-826E-85DB3DC8D844}" destId="{05C9C73D-D88D-4897-B97A-6744D5874661}" srcOrd="1" destOrd="3" presId="urn:microsoft.com/office/officeart/2005/8/layout/hList7"/>
    <dgm:cxn modelId="{000E8EED-02DA-4E8A-A901-16E5258B9666}" type="presOf" srcId="{A096AEF4-1928-426B-85C5-903ED4FB4926}" destId="{05C9C73D-D88D-4897-B97A-6744D5874661}" srcOrd="1" destOrd="4" presId="urn:microsoft.com/office/officeart/2005/8/layout/hList7"/>
    <dgm:cxn modelId="{F415CE92-39E6-4404-9C36-5E6B48EA7E7F}" type="presOf" srcId="{A16D96B0-CD1A-4623-B555-0835F1088FD7}" destId="{A7800643-B6E9-47E6-966A-4026EE7C8E4D}" srcOrd="0" destOrd="10" presId="urn:microsoft.com/office/officeart/2005/8/layout/hList7"/>
    <dgm:cxn modelId="{9D07A71D-2EB2-494F-859C-7ECE51F6BE9D}" type="presOf" srcId="{C2861C8D-92C0-4C25-85A1-1054E6B49285}" destId="{5FCEE32C-39FD-4AF1-BB2D-0CB2175F9CB9}" srcOrd="1" destOrd="5" presId="urn:microsoft.com/office/officeart/2005/8/layout/hList7"/>
    <dgm:cxn modelId="{7FF4D1D2-6957-4A10-ABDE-959473D4D4A1}" type="presOf" srcId="{EA69C9F4-3720-48AF-A35B-EB7D5A6713BC}" destId="{242665DD-3B54-4926-BE8F-2BC3E573C671}" srcOrd="0" destOrd="1" presId="urn:microsoft.com/office/officeart/2005/8/layout/hList7"/>
    <dgm:cxn modelId="{D961FEB9-CB57-44D1-B6EC-680E2ABBD695}" type="presOf" srcId="{E443E03F-632E-4134-8C65-586E633CA15B}" destId="{9E666058-9CA9-47B3-A4CC-17667D7067F4}" srcOrd="1" destOrd="3" presId="urn:microsoft.com/office/officeart/2005/8/layout/hList7"/>
    <dgm:cxn modelId="{4BA95962-6819-4CAE-A1A7-A3FEA3F49AF6}" srcId="{EB4C08D7-9353-4F98-9911-92E87B9140F0}" destId="{51BA92D7-245D-4C47-838D-76318CC400E1}" srcOrd="1" destOrd="0" parTransId="{1BE4CAE1-C9BE-4B77-B604-AC7D04426E9E}" sibTransId="{81039FE3-35A9-40F1-B8F3-705E713D51AC}"/>
    <dgm:cxn modelId="{BF3866DD-381E-4994-8418-9F8519BF6CEF}" type="presOf" srcId="{A16D96B0-CD1A-4623-B555-0835F1088FD7}" destId="{9E666058-9CA9-47B3-A4CC-17667D7067F4}" srcOrd="1" destOrd="10" presId="urn:microsoft.com/office/officeart/2005/8/layout/hList7"/>
    <dgm:cxn modelId="{F1F82477-2B9B-4E22-AE45-C4F24D2E82D9}" srcId="{06E7FF8F-494A-4021-81DF-609230880E1B}" destId="{D2DDB616-B0A1-48E2-89E7-49ADAD038B30}" srcOrd="0" destOrd="0" parTransId="{7BCB2CB7-13AA-4113-A62A-A9DCD9A90BE5}" sibTransId="{E376A223-F9F4-46DB-8204-146461515804}"/>
    <dgm:cxn modelId="{C27A7DBB-55EA-48CD-82CC-57A1354F56E6}" type="presOf" srcId="{E142B430-675D-47D1-A1A1-69D3291287B9}" destId="{9E666058-9CA9-47B3-A4CC-17667D7067F4}" srcOrd="1" destOrd="7" presId="urn:microsoft.com/office/officeart/2005/8/layout/hList7"/>
    <dgm:cxn modelId="{4C8812A1-1E70-45AF-9411-6563E49AEC25}" type="presOf" srcId="{D2DDB616-B0A1-48E2-89E7-49ADAD038B30}" destId="{B907B7D3-4559-44C0-AEB1-F16077D1B262}" srcOrd="0" destOrd="1" presId="urn:microsoft.com/office/officeart/2005/8/layout/hList7"/>
    <dgm:cxn modelId="{0C0B2362-9A27-4131-9356-E4DC2EEE60A6}" type="presOf" srcId="{1026B024-0DC2-408A-8FBE-F61086F41E68}" destId="{A7800643-B6E9-47E6-966A-4026EE7C8E4D}" srcOrd="0" destOrd="2" presId="urn:microsoft.com/office/officeart/2005/8/layout/hList7"/>
    <dgm:cxn modelId="{82B3EBF1-3EA3-4A34-9111-0F6F9B1FAC91}" type="presOf" srcId="{5DE6C5DD-B08B-4CFD-8817-63650D4226E5}" destId="{242665DD-3B54-4926-BE8F-2BC3E573C671}" srcOrd="0" destOrd="6" presId="urn:microsoft.com/office/officeart/2005/8/layout/hList7"/>
    <dgm:cxn modelId="{0CEA058E-67D4-47AC-BF68-4E4915B1884F}" type="presOf" srcId="{EBBDD2AB-9A7D-4B67-9668-631F9103AD39}" destId="{9E666058-9CA9-47B3-A4CC-17667D7067F4}" srcOrd="1" destOrd="5" presId="urn:microsoft.com/office/officeart/2005/8/layout/hList7"/>
    <dgm:cxn modelId="{33CC70CC-C450-4A87-AC2F-88C8A2983AFA}" srcId="{D6E83B10-A58E-4290-A31C-DA2010B11059}" destId="{6F713C7B-E1EB-4958-AA8D-FCE25DCA1B4E}" srcOrd="0" destOrd="0" parTransId="{6B7792C4-2108-408E-A1DA-27B4F4B515A8}" sibTransId="{3E99627D-259F-4A90-8C0D-4992ABACFE89}"/>
    <dgm:cxn modelId="{FEC223A3-08CB-49E5-BCB8-74281D9283CF}" srcId="{D6E83B10-A58E-4290-A31C-DA2010B11059}" destId="{4383CD98-8A9C-44CA-A432-C9CCAB73CA70}" srcOrd="7" destOrd="0" parTransId="{EA4F971C-D19F-4AAC-AB98-478EC7E85D24}" sibTransId="{69370C94-82B8-4047-B34C-7EB99CA3C0F8}"/>
    <dgm:cxn modelId="{B2BE28D0-57FB-4A17-91C4-40F0E3269489}" type="presParOf" srcId="{0125C4A1-F36E-4E03-82FF-6E743DD5109A}" destId="{378AF1F4-70EF-4735-80B8-BDDA6F31C2A6}" srcOrd="0" destOrd="0" presId="urn:microsoft.com/office/officeart/2005/8/layout/hList7"/>
    <dgm:cxn modelId="{1A98F0CB-9246-4723-A1BA-6B0C686038CB}" type="presParOf" srcId="{0125C4A1-F36E-4E03-82FF-6E743DD5109A}" destId="{16DE4614-C310-43E3-AFD4-0A636F97D7AF}" srcOrd="1" destOrd="0" presId="urn:microsoft.com/office/officeart/2005/8/layout/hList7"/>
    <dgm:cxn modelId="{7BF5C876-284A-4ABA-BA12-321D7457DDD5}" type="presParOf" srcId="{16DE4614-C310-43E3-AFD4-0A636F97D7AF}" destId="{63A87248-3E2A-4BFD-BA61-ABAB57BC9836}" srcOrd="0" destOrd="0" presId="urn:microsoft.com/office/officeart/2005/8/layout/hList7"/>
    <dgm:cxn modelId="{84DAE8EE-830D-4D60-9359-C9F035A60CB8}" type="presParOf" srcId="{63A87248-3E2A-4BFD-BA61-ABAB57BC9836}" destId="{B907B7D3-4559-44C0-AEB1-F16077D1B262}" srcOrd="0" destOrd="0" presId="urn:microsoft.com/office/officeart/2005/8/layout/hList7"/>
    <dgm:cxn modelId="{30C5CB26-7668-4EB9-A78B-3117D3753F0B}" type="presParOf" srcId="{63A87248-3E2A-4BFD-BA61-ABAB57BC9836}" destId="{05C9C73D-D88D-4897-B97A-6744D5874661}" srcOrd="1" destOrd="0" presId="urn:microsoft.com/office/officeart/2005/8/layout/hList7"/>
    <dgm:cxn modelId="{5975F0F6-3341-4903-B889-2CEBBD4632A6}" type="presParOf" srcId="{63A87248-3E2A-4BFD-BA61-ABAB57BC9836}" destId="{0BE77580-948F-4462-984B-76754A94BD89}" srcOrd="2" destOrd="0" presId="urn:microsoft.com/office/officeart/2005/8/layout/hList7"/>
    <dgm:cxn modelId="{6956F943-5886-4FC0-A849-B20D8F7B9B83}" type="presParOf" srcId="{63A87248-3E2A-4BFD-BA61-ABAB57BC9836}" destId="{F45FA8E2-5B71-4CE2-9DAB-AD381EDD7EED}" srcOrd="3" destOrd="0" presId="urn:microsoft.com/office/officeart/2005/8/layout/hList7"/>
    <dgm:cxn modelId="{2D5A943C-F6A1-474C-A351-7796DC5748A0}" type="presParOf" srcId="{16DE4614-C310-43E3-AFD4-0A636F97D7AF}" destId="{0FA42B35-854C-4DC1-A2DF-D62D396363E4}" srcOrd="1" destOrd="0" presId="urn:microsoft.com/office/officeart/2005/8/layout/hList7"/>
    <dgm:cxn modelId="{8B1ECA3D-0FA1-4FDF-905B-1A77F1F2F3A8}" type="presParOf" srcId="{16DE4614-C310-43E3-AFD4-0A636F97D7AF}" destId="{1D5A1AB4-B728-44E3-B4DD-3C53C8658F39}" srcOrd="2" destOrd="0" presId="urn:microsoft.com/office/officeart/2005/8/layout/hList7"/>
    <dgm:cxn modelId="{876C6BF0-CFED-4C48-B23A-AD85E7D89395}" type="presParOf" srcId="{1D5A1AB4-B728-44E3-B4DD-3C53C8658F39}" destId="{242665DD-3B54-4926-BE8F-2BC3E573C671}" srcOrd="0" destOrd="0" presId="urn:microsoft.com/office/officeart/2005/8/layout/hList7"/>
    <dgm:cxn modelId="{621564A8-439A-4369-9C93-3ED205936E4C}" type="presParOf" srcId="{1D5A1AB4-B728-44E3-B4DD-3C53C8658F39}" destId="{5FCEE32C-39FD-4AF1-BB2D-0CB2175F9CB9}" srcOrd="1" destOrd="0" presId="urn:microsoft.com/office/officeart/2005/8/layout/hList7"/>
    <dgm:cxn modelId="{EF7A145C-AA71-4E40-89B4-CDFCE04ECBDB}" type="presParOf" srcId="{1D5A1AB4-B728-44E3-B4DD-3C53C8658F39}" destId="{828C5533-5290-42D8-89F5-E751C7810494}" srcOrd="2" destOrd="0" presId="urn:microsoft.com/office/officeart/2005/8/layout/hList7"/>
    <dgm:cxn modelId="{CA733413-1BC2-4FC0-8845-B60137920DBB}" type="presParOf" srcId="{1D5A1AB4-B728-44E3-B4DD-3C53C8658F39}" destId="{C115D0BF-3CF8-431B-8D16-DF76CB98E4C7}" srcOrd="3" destOrd="0" presId="urn:microsoft.com/office/officeart/2005/8/layout/hList7"/>
    <dgm:cxn modelId="{317E56BF-28D1-44ED-9661-825345288A99}" type="presParOf" srcId="{16DE4614-C310-43E3-AFD4-0A636F97D7AF}" destId="{88ABAE77-A89E-4AAC-BFB1-F449E31B0E3F}" srcOrd="3" destOrd="0" presId="urn:microsoft.com/office/officeart/2005/8/layout/hList7"/>
    <dgm:cxn modelId="{69C9311E-37EC-40B7-A091-ABD29BC6A91D}" type="presParOf" srcId="{16DE4614-C310-43E3-AFD4-0A636F97D7AF}" destId="{BADA5F0D-6647-4352-BA69-2485F39061F9}" srcOrd="4" destOrd="0" presId="urn:microsoft.com/office/officeart/2005/8/layout/hList7"/>
    <dgm:cxn modelId="{76E1564C-6D62-4F79-9C50-60E89386202A}" type="presParOf" srcId="{BADA5F0D-6647-4352-BA69-2485F39061F9}" destId="{A7800643-B6E9-47E6-966A-4026EE7C8E4D}" srcOrd="0" destOrd="0" presId="urn:microsoft.com/office/officeart/2005/8/layout/hList7"/>
    <dgm:cxn modelId="{191A06A8-5D16-4E43-B53F-64DCF0436075}" type="presParOf" srcId="{BADA5F0D-6647-4352-BA69-2485F39061F9}" destId="{9E666058-9CA9-47B3-A4CC-17667D7067F4}" srcOrd="1" destOrd="0" presId="urn:microsoft.com/office/officeart/2005/8/layout/hList7"/>
    <dgm:cxn modelId="{318E7453-F96A-4BB1-AF5D-B3ACF3E1B83B}" type="presParOf" srcId="{BADA5F0D-6647-4352-BA69-2485F39061F9}" destId="{F2A7DD20-FF1A-4511-B6F4-2759DE84D100}" srcOrd="2" destOrd="0" presId="urn:microsoft.com/office/officeart/2005/8/layout/hList7"/>
    <dgm:cxn modelId="{32D6CBCF-E548-4C9B-A2F9-97BA2A017B10}" type="presParOf" srcId="{BADA5F0D-6647-4352-BA69-2485F39061F9}" destId="{79DD661F-D7A5-4862-A673-B525BE5E34C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7B7D3-4559-44C0-AEB1-F16077D1B262}">
      <dsp:nvSpPr>
        <dsp:cNvPr id="0" name=""/>
        <dsp:cNvSpPr/>
      </dsp:nvSpPr>
      <dsp:spPr>
        <a:xfrm>
          <a:off x="0" y="0"/>
          <a:ext cx="2370224" cy="5218279"/>
        </a:xfrm>
        <a:prstGeom prst="roundRect">
          <a:avLst>
            <a:gd name="adj" fmla="val 10000"/>
          </a:avLst>
        </a:prstGeom>
        <a:solidFill>
          <a:srgbClr val="AEBC0C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1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b="1" kern="1200" dirty="0">
              <a:solidFill>
                <a:srgbClr val="FFFFFF"/>
              </a:solidFill>
              <a:latin typeface="+mj-lt"/>
              <a:ea typeface="+mn-ea"/>
              <a:cs typeface="+mn-cs"/>
            </a:rPr>
            <a:t>Sadarbības partneri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500" b="0" kern="12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128 sadarbības partneris</a:t>
          </a:r>
          <a:endParaRPr lang="lv-LV" sz="1500" b="0" kern="1200" dirty="0">
            <a:solidFill>
              <a:schemeClr val="bg1"/>
            </a:solidFill>
            <a:latin typeface="+mj-lt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500" b="0" kern="1200" dirty="0">
              <a:solidFill>
                <a:schemeClr val="bg1"/>
              </a:solidFill>
              <a:latin typeface="+mj-lt"/>
              <a:ea typeface="+mn-ea"/>
              <a:cs typeface="+mn-cs"/>
            </a:rPr>
            <a:t>92 pašvaldība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500" b="0" kern="1200" dirty="0">
              <a:solidFill>
                <a:schemeClr val="bg1"/>
              </a:solidFill>
              <a:latin typeface="+mj-lt"/>
              <a:ea typeface="+mn-ea"/>
              <a:cs typeface="+mn-cs"/>
            </a:rPr>
            <a:t>36 profesionālās izglītības iestādes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v-LV" sz="1500" kern="1200" dirty="0">
            <a:solidFill>
              <a:srgbClr val="FFFFFF"/>
            </a:solidFill>
            <a:latin typeface="+mj-lt"/>
            <a:ea typeface="+mn-ea"/>
            <a:cs typeface="+mn-cs"/>
          </a:endParaRPr>
        </a:p>
      </dsp:txBody>
      <dsp:txXfrm>
        <a:off x="0" y="2087311"/>
        <a:ext cx="2370224" cy="2087311"/>
      </dsp:txXfrm>
    </dsp:sp>
    <dsp:sp modelId="{F45FA8E2-5B71-4CE2-9DAB-AD381EDD7EED}">
      <dsp:nvSpPr>
        <dsp:cNvPr id="0" name=""/>
        <dsp:cNvSpPr/>
      </dsp:nvSpPr>
      <dsp:spPr>
        <a:xfrm>
          <a:off x="317792" y="313096"/>
          <a:ext cx="1737686" cy="173768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2665DD-3B54-4926-BE8F-2BC3E573C671}">
      <dsp:nvSpPr>
        <dsp:cNvPr id="0" name=""/>
        <dsp:cNvSpPr/>
      </dsp:nvSpPr>
      <dsp:spPr>
        <a:xfrm>
          <a:off x="2442854" y="0"/>
          <a:ext cx="2370224" cy="5218279"/>
        </a:xfrm>
        <a:prstGeom prst="roundRect">
          <a:avLst>
            <a:gd name="adj" fmla="val 10000"/>
          </a:avLst>
        </a:prstGeom>
        <a:solidFill>
          <a:srgbClr val="DDDD22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b="1" kern="1200" dirty="0">
            <a:solidFill>
              <a:srgbClr val="FFFFFF"/>
            </a:solidFill>
            <a:latin typeface="+mj-lt"/>
            <a:ea typeface="+mn-ea"/>
            <a:cs typeface="+mn-cs"/>
          </a:endParaRP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>
              <a:solidFill>
                <a:srgbClr val="FFFFFF"/>
              </a:solidFill>
              <a:latin typeface="+mj-lt"/>
              <a:ea typeface="+mn-ea"/>
              <a:cs typeface="+mn-cs"/>
            </a:rPr>
            <a:t>538 izglītības iestādes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v-LV" sz="1400" b="1" kern="1200" dirty="0">
            <a:solidFill>
              <a:srgbClr val="FFFFFF"/>
            </a:solidFill>
            <a:latin typeface="+mj-lt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•"/>
            <a:tabLst/>
            <a:defRPr/>
          </a:pPr>
          <a:endParaRPr lang="lv-LV" sz="1400" kern="1200" dirty="0">
            <a:solidFill>
              <a:srgbClr val="FFFFFF"/>
            </a:solidFill>
            <a:latin typeface="+mj-lt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•"/>
            <a:tabLst/>
            <a:defRPr/>
          </a:pPr>
          <a:r>
            <a:rPr lang="lv-LV" sz="1400" b="1" kern="1200" dirty="0">
              <a:solidFill>
                <a:srgbClr val="FFFFFF"/>
              </a:solidFill>
              <a:latin typeface="+mj-lt"/>
              <a:ea typeface="+mn-ea"/>
              <a:cs typeface="+mn-cs"/>
            </a:rPr>
            <a:t>Kopā 62 723 (IAP)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v-LV" sz="1400" kern="1200" dirty="0">
            <a:solidFill>
              <a:srgbClr val="FFFFFF"/>
            </a:solidFill>
            <a:latin typeface="+mj-lt"/>
            <a:ea typeface="+mn-ea"/>
            <a:cs typeface="+mn-cs"/>
          </a:endParaRPr>
        </a:p>
        <a:p>
          <a:pPr marL="171450" lvl="1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v-LV" sz="1600" b="1" kern="1200" dirty="0">
            <a:solidFill>
              <a:srgbClr val="FFFFFF"/>
            </a:solidFill>
            <a:latin typeface="+mj-lt"/>
            <a:ea typeface="+mn-ea"/>
            <a:cs typeface="+mn-cs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v-LV" sz="1400" kern="1200" dirty="0">
            <a:solidFill>
              <a:srgbClr val="FFFFFF"/>
            </a:solidFill>
            <a:latin typeface="+mj-lt"/>
            <a:ea typeface="+mn-ea"/>
            <a:cs typeface="+mn-cs"/>
          </a:endParaRPr>
        </a:p>
      </dsp:txBody>
      <dsp:txXfrm>
        <a:off x="2442854" y="2087311"/>
        <a:ext cx="2370224" cy="2087311"/>
      </dsp:txXfrm>
    </dsp:sp>
    <dsp:sp modelId="{C115D0BF-3CF8-431B-8D16-DF76CB98E4C7}">
      <dsp:nvSpPr>
        <dsp:cNvPr id="0" name=""/>
        <dsp:cNvSpPr/>
      </dsp:nvSpPr>
      <dsp:spPr>
        <a:xfrm>
          <a:off x="2759123" y="313096"/>
          <a:ext cx="1737686" cy="173768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800643-B6E9-47E6-966A-4026EE7C8E4D}">
      <dsp:nvSpPr>
        <dsp:cNvPr id="0" name=""/>
        <dsp:cNvSpPr/>
      </dsp:nvSpPr>
      <dsp:spPr>
        <a:xfrm>
          <a:off x="4885708" y="0"/>
          <a:ext cx="2370224" cy="5218279"/>
        </a:xfrm>
        <a:prstGeom prst="roundRect">
          <a:avLst>
            <a:gd name="adj" fmla="val 10000"/>
          </a:avLst>
        </a:prstGeom>
        <a:solidFill>
          <a:srgbClr val="693E87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200" b="1" kern="1200" dirty="0">
            <a:solidFill>
              <a:srgbClr val="FFFFFF"/>
            </a:solidFill>
            <a:latin typeface="+mj-lt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200" b="1" kern="1200" dirty="0">
              <a:solidFill>
                <a:srgbClr val="FFFFFF"/>
              </a:solidFill>
              <a:latin typeface="+mj-lt"/>
              <a:ea typeface="+mn-ea"/>
              <a:cs typeface="+mn-cs"/>
            </a:rPr>
            <a:t>722 supervīzijas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v-LV" sz="1200" b="1" kern="1200" dirty="0">
            <a:solidFill>
              <a:srgbClr val="FFFFFF"/>
            </a:solidFill>
            <a:latin typeface="+mj-lt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200" b="1" kern="1200" dirty="0">
              <a:solidFill>
                <a:srgbClr val="FFFFFF"/>
              </a:solidFill>
              <a:latin typeface="+mj-lt"/>
              <a:ea typeface="+mn-ea"/>
              <a:cs typeface="+mn-cs"/>
            </a:rPr>
            <a:t>7 metodiskie atbalsta līdzekļi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v-LV" sz="1200" kern="1200" dirty="0">
            <a:solidFill>
              <a:srgbClr val="FFFFFF"/>
            </a:solidFill>
            <a:latin typeface="+mj-lt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200" b="1" kern="1200" dirty="0">
              <a:latin typeface="+mj-lt"/>
            </a:rPr>
            <a:t>538</a:t>
          </a:r>
          <a:r>
            <a:rPr lang="lv-LV" sz="1200" b="1" kern="1200" dirty="0">
              <a:solidFill>
                <a:srgbClr val="FFFFFF"/>
              </a:solidFill>
              <a:latin typeface="+mj-lt"/>
              <a:ea typeface="+mn-ea"/>
              <a:cs typeface="+mn-cs"/>
            </a:rPr>
            <a:t> ievadsemināri</a:t>
          </a:r>
          <a:endParaRPr lang="lv-LV" sz="1200" kern="1200" dirty="0">
            <a:solidFill>
              <a:srgbClr val="FFFFFF"/>
            </a:solidFill>
            <a:latin typeface="+mj-lt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v-LV" sz="1200" kern="1200" dirty="0">
            <a:solidFill>
              <a:srgbClr val="FFFFFF"/>
            </a:solidFill>
            <a:latin typeface="+mj-lt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200" b="1" kern="1200" dirty="0">
              <a:latin typeface="+mn-lt"/>
            </a:rPr>
            <a:t>19 </a:t>
          </a:r>
          <a:r>
            <a:rPr lang="lv-LV" sz="1200" b="1" kern="1200" dirty="0">
              <a:solidFill>
                <a:srgbClr val="FFFFFF"/>
              </a:solidFill>
              <a:latin typeface="+mj-lt"/>
              <a:ea typeface="+mn-ea"/>
              <a:cs typeface="+mn-cs"/>
            </a:rPr>
            <a:t>Pašvaldību darbnīcas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v-LV" sz="1200" b="1" kern="1200" dirty="0">
            <a:solidFill>
              <a:srgbClr val="FFFFFF"/>
            </a:solidFill>
            <a:latin typeface="+mj-lt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200" b="1" kern="1200" dirty="0">
              <a:latin typeface="+mj-lt"/>
            </a:rPr>
            <a:t>345 darbnīcas izglītības iestādēs</a:t>
          </a:r>
          <a:endParaRPr lang="lv-LV" sz="1200" b="1" kern="1200" dirty="0">
            <a:solidFill>
              <a:srgbClr val="FFFFFF"/>
            </a:solidFill>
            <a:latin typeface="+mj-lt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v-LV" sz="1200" kern="1200" dirty="0">
            <a:solidFill>
              <a:srgbClr val="FFFFFF"/>
            </a:solidFill>
            <a:latin typeface="+mj-lt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200" b="1" kern="1200" dirty="0">
              <a:latin typeface="+mj-lt"/>
            </a:rPr>
            <a:t>958 pedagogi piedalījušies </a:t>
          </a:r>
          <a:r>
            <a:rPr lang="lv-LV" sz="1200" kern="1200" dirty="0">
              <a:solidFill>
                <a:srgbClr val="FFFFFF"/>
              </a:solidFill>
              <a:latin typeface="+mj-lt"/>
              <a:ea typeface="+mn-ea"/>
              <a:cs typeface="+mn-cs"/>
            </a:rPr>
            <a:t>Profesionālās kompetences pilnveides programmās</a:t>
          </a:r>
        </a:p>
      </dsp:txBody>
      <dsp:txXfrm>
        <a:off x="4885708" y="2087311"/>
        <a:ext cx="2370224" cy="2087311"/>
      </dsp:txXfrm>
    </dsp:sp>
    <dsp:sp modelId="{79DD661F-D7A5-4862-A673-B525BE5E34C3}">
      <dsp:nvSpPr>
        <dsp:cNvPr id="0" name=""/>
        <dsp:cNvSpPr/>
      </dsp:nvSpPr>
      <dsp:spPr>
        <a:xfrm>
          <a:off x="5200453" y="313096"/>
          <a:ext cx="1737686" cy="173768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8AF1F4-70EF-4735-80B8-BDDA6F31C2A6}">
      <dsp:nvSpPr>
        <dsp:cNvPr id="0" name=""/>
        <dsp:cNvSpPr/>
      </dsp:nvSpPr>
      <dsp:spPr>
        <a:xfrm>
          <a:off x="399481" y="4435537"/>
          <a:ext cx="4651392" cy="782741"/>
        </a:xfrm>
        <a:prstGeom prst="leftRightArrow">
          <a:avLst/>
        </a:prstGeom>
        <a:solidFill>
          <a:srgbClr val="AEBC0C">
            <a:tint val="4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C08AB-6D2D-46E4-892B-DE32FCCD3BFE}" type="datetimeFigureOut">
              <a:rPr lang="lv-LV" smtClean="0"/>
              <a:t>21.05.2021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01D93-5710-4489-8CF1-C6C451D8BE5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256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60863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Pamatojums mērķa grupas</a:t>
            </a:r>
            <a:r>
              <a:rPr lang="lv-LV" baseline="0" dirty="0"/>
              <a:t> paplašināšanai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01D93-5710-4489-8CF1-C6C451D8BE52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654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Šeit pastāsti par visu perimetru</a:t>
            </a:r>
            <a:r>
              <a:rPr lang="lv-LV" baseline="0" dirty="0"/>
              <a:t> – kas un kā pieejams projektā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01D93-5710-4489-8CF1-C6C451D8BE52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102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Šeit pastāsti par visu perimetru</a:t>
            </a:r>
            <a:r>
              <a:rPr lang="lv-LV" baseline="0" dirty="0"/>
              <a:t> – kas un kā pieejams projektā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01D93-5710-4489-8CF1-C6C451D8BE52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1738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Pamatojums mērķa grupas</a:t>
            </a:r>
            <a:r>
              <a:rPr lang="lv-LV" baseline="0" dirty="0"/>
              <a:t> paplašināšanai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01D93-5710-4489-8CF1-C6C451D8BE52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2611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Pamatojums mērķa grupas</a:t>
            </a:r>
            <a:r>
              <a:rPr lang="lv-LV" baseline="0" dirty="0"/>
              <a:t> paplašināšanai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01D93-5710-4489-8CF1-C6C451D8BE52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6250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Pamatojums mērķa grupas</a:t>
            </a:r>
            <a:r>
              <a:rPr lang="lv-LV" baseline="0" dirty="0"/>
              <a:t> paplašināšanai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01D93-5710-4489-8CF1-C6C451D8BE52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7424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Pamatojums mērķa grupas</a:t>
            </a:r>
            <a:r>
              <a:rPr lang="lv-LV" baseline="0" dirty="0"/>
              <a:t> paplašināšanai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01D93-5710-4489-8CF1-C6C451D8BE52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5693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Pamatojums mērķa grupas</a:t>
            </a:r>
            <a:r>
              <a:rPr lang="lv-LV" baseline="0" dirty="0"/>
              <a:t> paplašināšanai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01D93-5710-4489-8CF1-C6C451D8BE52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871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Pamatojums mērķa grupas</a:t>
            </a:r>
            <a:r>
              <a:rPr lang="lv-LV" baseline="0" dirty="0"/>
              <a:t> paplašināšanai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01D93-5710-4489-8CF1-C6C451D8BE52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1103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26A8-625A-44AC-B3B4-5361A97463E8}" type="datetimeFigureOut">
              <a:rPr lang="lv-LV" smtClean="0"/>
              <a:t>21.05.2021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06CB-C6C9-4BA0-8D21-D9ADC7A8919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922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26A8-625A-44AC-B3B4-5361A97463E8}" type="datetimeFigureOut">
              <a:rPr lang="lv-LV" smtClean="0"/>
              <a:t>21.05.2021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06CB-C6C9-4BA0-8D21-D9ADC7A8919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856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26A8-625A-44AC-B3B4-5361A97463E8}" type="datetimeFigureOut">
              <a:rPr lang="lv-LV" smtClean="0"/>
              <a:t>21.05.2021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06CB-C6C9-4BA0-8D21-D9ADC7A8919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063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5DAE1F9E-2377-4BD9-9C60-EB7E05648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CD34766A-101E-42F2-9F89-F42FA4038B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961CF2E-11C3-4D5E-B2D2-3BFAF1B6998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  <p:pic>
        <p:nvPicPr>
          <p:cNvPr id="8" name="Satura vietturis 2">
            <a:extLst>
              <a:ext uri="{FF2B5EF4-FFF2-40B4-BE49-F238E27FC236}">
                <a16:creationId xmlns:a16="http://schemas.microsoft.com/office/drawing/2014/main" id="{117B3714-7CD0-4C7A-BA25-327747E4B1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123" y="5788242"/>
            <a:ext cx="1867616" cy="62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65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901C021-D888-469C-9315-9E8DBE9B7C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ECF1AC4E-F509-4AED-82C8-9ACC3763063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40F640F-1443-497C-8FE8-A24BE45E5E5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  <p:pic>
        <p:nvPicPr>
          <p:cNvPr id="8" name="Satura vietturis 2">
            <a:extLst>
              <a:ext uri="{FF2B5EF4-FFF2-40B4-BE49-F238E27FC236}">
                <a16:creationId xmlns:a16="http://schemas.microsoft.com/office/drawing/2014/main" id="{C3EE085E-A3D1-4475-81A2-DC29434720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123" y="5788242"/>
            <a:ext cx="1867616" cy="62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844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14866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26A8-625A-44AC-B3B4-5361A97463E8}" type="datetimeFigureOut">
              <a:rPr lang="lv-LV" smtClean="0"/>
              <a:t>21.05.2021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06CB-C6C9-4BA0-8D21-D9ADC7A8919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095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26A8-625A-44AC-B3B4-5361A97463E8}" type="datetimeFigureOut">
              <a:rPr lang="lv-LV" smtClean="0"/>
              <a:t>21.05.2021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06CB-C6C9-4BA0-8D21-D9ADC7A8919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88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26A8-625A-44AC-B3B4-5361A97463E8}" type="datetimeFigureOut">
              <a:rPr lang="lv-LV" smtClean="0"/>
              <a:t>21.05.2021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06CB-C6C9-4BA0-8D21-D9ADC7A8919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766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26A8-625A-44AC-B3B4-5361A97463E8}" type="datetimeFigureOut">
              <a:rPr lang="lv-LV" smtClean="0"/>
              <a:t>21.05.2021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06CB-C6C9-4BA0-8D21-D9ADC7A8919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14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26A8-625A-44AC-B3B4-5361A97463E8}" type="datetimeFigureOut">
              <a:rPr lang="lv-LV" smtClean="0"/>
              <a:t>21.05.2021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06CB-C6C9-4BA0-8D21-D9ADC7A8919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082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26A8-625A-44AC-B3B4-5361A97463E8}" type="datetimeFigureOut">
              <a:rPr lang="lv-LV" smtClean="0"/>
              <a:t>21.05.2021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06CB-C6C9-4BA0-8D21-D9ADC7A8919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355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26A8-625A-44AC-B3B4-5361A97463E8}" type="datetimeFigureOut">
              <a:rPr lang="lv-LV" smtClean="0"/>
              <a:t>21.05.2021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06CB-C6C9-4BA0-8D21-D9ADC7A8919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65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26A8-625A-44AC-B3B4-5361A97463E8}" type="datetimeFigureOut">
              <a:rPr lang="lv-LV" smtClean="0"/>
              <a:t>21.05.2021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06CB-C6C9-4BA0-8D21-D9ADC7A8919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04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326A8-625A-44AC-B3B4-5361A97463E8}" type="datetimeFigureOut">
              <a:rPr lang="lv-LV" smtClean="0"/>
              <a:t>21.05.2021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806CB-C6C9-4BA0-8D21-D9ADC7A8919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0206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kumi.lv/ta/id/283625-darbibas-programmas-izaugsme-un-nodarbinatiba-8-3-4-specifiska-atbalsta-merka-samazinat-priekslaicigu-macibu-partrauksan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0283"/>
            <a:ext cx="9128554" cy="5134811"/>
          </a:xfrm>
          <a:prstGeom prst="rect">
            <a:avLst/>
          </a:prstGeom>
        </p:spPr>
      </p:pic>
      <p:pic>
        <p:nvPicPr>
          <p:cNvPr id="120" name="Image" descr="Image"/>
          <p:cNvPicPr>
            <a:picLocks noChangeAspect="1"/>
          </p:cNvPicPr>
          <p:nvPr/>
        </p:nvPicPr>
        <p:blipFill rotWithShape="1">
          <a:blip r:embed="rId4">
            <a:extLst/>
          </a:blip>
          <a:srcRect t="64964"/>
          <a:stretch/>
        </p:blipFill>
        <p:spPr>
          <a:xfrm>
            <a:off x="3025786" y="1476747"/>
            <a:ext cx="2653317" cy="58570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0F31EF-CBB6-465D-861F-5E5B92DCB269}"/>
              </a:ext>
            </a:extLst>
          </p:cNvPr>
          <p:cNvSpPr txBox="1"/>
          <p:nvPr/>
        </p:nvSpPr>
        <p:spPr>
          <a:xfrm>
            <a:off x="646334" y="4880573"/>
            <a:ext cx="4882269" cy="4617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lv-LV" sz="1266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Inese Vilāne</a:t>
            </a:r>
          </a:p>
          <a:p>
            <a:r>
              <a:rPr lang="lv-LV" sz="1266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2021. gada 21.maijs</a:t>
            </a:r>
            <a:endParaRPr lang="lv-LV" sz="1687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sym typeface="Helvetica Neue"/>
            </a:endParaRP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33B3D464-0D85-4EE0-9C6F-696A5B3967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88" y="5518795"/>
            <a:ext cx="6369100" cy="133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2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646" y="381000"/>
            <a:ext cx="3966754" cy="455023"/>
          </a:xfrm>
        </p:spPr>
        <p:txBody>
          <a:bodyPr/>
          <a:lstStyle/>
          <a:p>
            <a:pPr algn="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Kurš par ko atbildīgs?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54400" y="1108166"/>
            <a:ext cx="5702663" cy="455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Konsultāciju sniedzējs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4274" y="2010651"/>
            <a:ext cx="9196251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plāno un sastāda konsultāciju grafiku;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vienojas ar izglītojamo par sasniedzamajiem mērķiem (KA veidlapa);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īsteno konsultācijas;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aizpilda KA veidlapu pēc katras konsultācijas, veidlapu par katru konsultāciju paraksta skolotājs un izglītojamais;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reizi mēnesī iesniedz izglītības iestādes koordinatoram/IAP sagatavotājam/uzraudzītājam atskaiti par notikušo konsultāciju skaitu (iesniedz KA veidlapu par mēnesi).</a:t>
            </a:r>
          </a:p>
        </p:txBody>
      </p:sp>
    </p:spTree>
    <p:extLst>
      <p:ext uri="{BB962C8B-B14F-4D97-AF65-F5344CB8AC3E}">
        <p14:creationId xmlns:p14="http://schemas.microsoft.com/office/powerpoint/2010/main" val="2470053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646" y="381000"/>
            <a:ext cx="3966754" cy="455023"/>
          </a:xfrm>
        </p:spPr>
        <p:txBody>
          <a:bodyPr/>
          <a:lstStyle/>
          <a:p>
            <a:pPr algn="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Kurš par ko atbildīgs?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54400" y="1108166"/>
            <a:ext cx="5702663" cy="455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Pašvaldības koordinators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4274" y="2010651"/>
            <a:ext cx="9196251" cy="4243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koordinē un uzrauga projekta darbību pašvaldības izglītības iestādēs;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apkopo un pārbauda izglītības iestāžu ikmēneša dokumentāciju;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iesniedz pārbaudītu un atbilstīgu ikmēneša dokumentāciju, veicot dokumentu pievienošanu datu operatīvajā uzskaites sistēmā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izskata un apstiprina IAP;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pārliecinās par DLUV atbilstību finanšu izdevumu pamatojošajiem dokumentiem un veic DLUV saskaņošanu projekta datu operatīvajā uzskaites sistēmā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izlases kārtībā apmeklē izglītības iestādes un pārbauda KA veidlapas, salīdzina ar iesniegtajām DLUV;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nodrošina informācijas apriti starp izglītības iestādēm un IKVD reģionālo koordinatoru.</a:t>
            </a:r>
          </a:p>
        </p:txBody>
      </p:sp>
    </p:spTree>
    <p:extLst>
      <p:ext uri="{BB962C8B-B14F-4D97-AF65-F5344CB8AC3E}">
        <p14:creationId xmlns:p14="http://schemas.microsoft.com/office/powerpoint/2010/main" val="770042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4923" y="223991"/>
            <a:ext cx="608311" cy="641001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aisnstūris 3">
            <a:extLst>
              <a:ext uri="{FF2B5EF4-FFF2-40B4-BE49-F238E27FC236}">
                <a16:creationId xmlns:a16="http://schemas.microsoft.com/office/drawing/2014/main" id="{780A9743-3511-45F6-AB1F-399CA32621CF}"/>
              </a:ext>
            </a:extLst>
          </p:cNvPr>
          <p:cNvSpPr/>
          <p:nvPr/>
        </p:nvSpPr>
        <p:spPr>
          <a:xfrm>
            <a:off x="2032266" y="777573"/>
            <a:ext cx="6585072" cy="741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4219" dirty="0">
                <a:solidFill>
                  <a:srgbClr val="6A498F"/>
                </a:solidFill>
              </a:rPr>
              <a:t>Vai mainīsies IAP īstenošana?</a:t>
            </a:r>
            <a:endParaRPr lang="lv-LV" sz="4219" dirty="0">
              <a:solidFill>
                <a:srgbClr val="6A498F"/>
              </a:solidFill>
            </a:endParaRPr>
          </a:p>
        </p:txBody>
      </p:sp>
      <p:sp>
        <p:nvSpPr>
          <p:cNvPr id="5" name="Satura vietturis 2">
            <a:extLst>
              <a:ext uri="{FF2B5EF4-FFF2-40B4-BE49-F238E27FC236}">
                <a16:creationId xmlns:a16="http://schemas.microsoft.com/office/drawing/2014/main" id="{3190102D-08F9-404F-960A-A684A55531BB}"/>
              </a:ext>
            </a:extLst>
          </p:cNvPr>
          <p:cNvSpPr txBox="1">
            <a:spLocks/>
          </p:cNvSpPr>
          <p:nvPr/>
        </p:nvSpPr>
        <p:spPr>
          <a:xfrm>
            <a:off x="2338549" y="2642918"/>
            <a:ext cx="7293650" cy="27066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lv-LV" sz="253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aisnstūris 3">
            <a:extLst>
              <a:ext uri="{FF2B5EF4-FFF2-40B4-BE49-F238E27FC236}">
                <a16:creationId xmlns:a16="http://schemas.microsoft.com/office/drawing/2014/main" id="{780A9743-3511-45F6-AB1F-399CA32621CF}"/>
              </a:ext>
            </a:extLst>
          </p:cNvPr>
          <p:cNvSpPr/>
          <p:nvPr/>
        </p:nvSpPr>
        <p:spPr>
          <a:xfrm>
            <a:off x="3739012" y="3260333"/>
            <a:ext cx="314104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375" dirty="0">
                <a:solidFill>
                  <a:srgbClr val="ADC249"/>
                </a:solidFill>
              </a:rPr>
              <a:t>Kārtība nemainās! </a:t>
            </a:r>
            <a:endParaRPr lang="lv-LV" sz="3375" dirty="0">
              <a:solidFill>
                <a:srgbClr val="ADC24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7628" y="2140878"/>
            <a:ext cx="1486793" cy="786370"/>
          </a:xfrm>
          <a:prstGeom prst="rect">
            <a:avLst/>
          </a:prstGeom>
          <a:solidFill>
            <a:srgbClr val="6A49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lv-LV" sz="1547" dirty="0">
                <a:solidFill>
                  <a:srgbClr val="FFFFFF"/>
                </a:solidFill>
                <a:sym typeface="Helvetica Neue Medium"/>
              </a:rPr>
              <a:t>Parakstīta piekrišanas veidlapa</a:t>
            </a:r>
            <a:endParaRPr lang="lv-LV" sz="1547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651517" y="2225948"/>
            <a:ext cx="387752" cy="616228"/>
          </a:xfrm>
          <a:prstGeom prst="rightArrow">
            <a:avLst/>
          </a:prstGeom>
          <a:solidFill>
            <a:srgbClr val="A6BD3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lv-LV" sz="1547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29355" y="2281701"/>
            <a:ext cx="1486793" cy="548292"/>
          </a:xfrm>
          <a:prstGeom prst="rect">
            <a:avLst/>
          </a:prstGeom>
          <a:solidFill>
            <a:srgbClr val="6A49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lv-LV" sz="1547" dirty="0">
                <a:solidFill>
                  <a:srgbClr val="FFFFFF"/>
                </a:solidFill>
                <a:sym typeface="Helvetica Neue Medium"/>
              </a:rPr>
              <a:t>IAP sagatavošana datu bāzē</a:t>
            </a:r>
            <a:endParaRPr lang="lv-LV" sz="1547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433329" y="2256137"/>
            <a:ext cx="387752" cy="616228"/>
          </a:xfrm>
          <a:prstGeom prst="rightArrow">
            <a:avLst/>
          </a:prstGeom>
          <a:solidFill>
            <a:srgbClr val="A6BD3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lv-LV" sz="1547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7426" y="2162662"/>
            <a:ext cx="1873918" cy="786370"/>
          </a:xfrm>
          <a:prstGeom prst="rect">
            <a:avLst/>
          </a:prstGeom>
          <a:solidFill>
            <a:srgbClr val="6A49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lv-LV" sz="1547" dirty="0">
                <a:solidFill>
                  <a:srgbClr val="FFFFFF"/>
                </a:solidFill>
                <a:sym typeface="Helvetica Neue Medium"/>
              </a:rPr>
              <a:t>Iestādes vadītājs izskata, apstiprina/ norāda datumu</a:t>
            </a:r>
            <a:endParaRPr lang="lv-LV" sz="1547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701344" y="2256137"/>
            <a:ext cx="387752" cy="616228"/>
          </a:xfrm>
          <a:prstGeom prst="rightArrow">
            <a:avLst/>
          </a:prstGeom>
          <a:solidFill>
            <a:srgbClr val="A6BD3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lv-LV" sz="1547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92408" y="2167972"/>
            <a:ext cx="1851069" cy="851067"/>
          </a:xfrm>
          <a:prstGeom prst="rect">
            <a:avLst/>
          </a:prstGeom>
          <a:solidFill>
            <a:srgbClr val="6A49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lv-LV" sz="2531" dirty="0">
                <a:solidFill>
                  <a:srgbClr val="FFFFFF"/>
                </a:solidFill>
                <a:sym typeface="Helvetica Neue Medium"/>
              </a:rPr>
              <a:t>Uzsāk </a:t>
            </a:r>
          </a:p>
          <a:p>
            <a:pPr algn="ctr" defTabSz="410751" hangingPunct="0"/>
            <a:r>
              <a:rPr lang="lv-LV" sz="2531" dirty="0">
                <a:solidFill>
                  <a:srgbClr val="FFFFFF"/>
                </a:solidFill>
                <a:sym typeface="Helvetica Neue Medium"/>
              </a:rPr>
              <a:t>īstenošanu</a:t>
            </a:r>
            <a:endParaRPr lang="lv-LV" sz="2531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7" name="Right Arrow 16"/>
          <p:cNvSpPr/>
          <p:nvPr/>
        </p:nvSpPr>
        <p:spPr>
          <a:xfrm rot="5400000">
            <a:off x="8812144" y="2882989"/>
            <a:ext cx="484238" cy="616228"/>
          </a:xfrm>
          <a:prstGeom prst="rightArrow">
            <a:avLst/>
          </a:prstGeom>
          <a:solidFill>
            <a:srgbClr val="A6BD3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lv-LV" sz="1547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95220" y="3443571"/>
            <a:ext cx="2385379" cy="786370"/>
          </a:xfrm>
          <a:prstGeom prst="rect">
            <a:avLst/>
          </a:prstGeom>
          <a:solidFill>
            <a:srgbClr val="6A49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lv-LV" sz="1547" dirty="0">
                <a:solidFill>
                  <a:srgbClr val="FFFFFF"/>
                </a:solidFill>
                <a:sym typeface="Helvetica Neue Medium"/>
              </a:rPr>
              <a:t>Pirmajā tikšanās reizē ar skolēnu – aizpilda KA veidlapas vienošanos</a:t>
            </a:r>
            <a:endParaRPr lang="lv-LV" sz="1547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8894033" y="4082439"/>
            <a:ext cx="387752" cy="616228"/>
          </a:xfrm>
          <a:prstGeom prst="rightArrow">
            <a:avLst/>
          </a:prstGeom>
          <a:solidFill>
            <a:srgbClr val="A6BD3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lv-LV" sz="1547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30111" y="4818540"/>
            <a:ext cx="2250487" cy="786370"/>
          </a:xfrm>
          <a:prstGeom prst="rect">
            <a:avLst/>
          </a:prstGeom>
          <a:solidFill>
            <a:srgbClr val="6A49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lv-LV" sz="1547" dirty="0">
                <a:solidFill>
                  <a:srgbClr val="FFFFFF"/>
                </a:solidFill>
                <a:sym typeface="Helvetica Neue Medium"/>
              </a:rPr>
              <a:t>Pēc katras konsultācijas – aizpildīta veidlapa, skolēna un pedagoga paraksts</a:t>
            </a:r>
            <a:endParaRPr lang="lv-LV" sz="1547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21" name="Right Arrow 20"/>
          <p:cNvSpPr/>
          <p:nvPr/>
        </p:nvSpPr>
        <p:spPr>
          <a:xfrm rot="10800000">
            <a:off x="7701344" y="4933487"/>
            <a:ext cx="387752" cy="616228"/>
          </a:xfrm>
          <a:prstGeom prst="rightArrow">
            <a:avLst/>
          </a:prstGeom>
          <a:solidFill>
            <a:srgbClr val="A6BD3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lv-LV" sz="1547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05479" y="4698570"/>
            <a:ext cx="2921240" cy="1024448"/>
          </a:xfrm>
          <a:prstGeom prst="rect">
            <a:avLst/>
          </a:prstGeom>
          <a:solidFill>
            <a:srgbClr val="6A49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lv-LV" sz="1547" dirty="0">
                <a:solidFill>
                  <a:srgbClr val="FFFFFF"/>
                </a:solidFill>
                <a:sym typeface="Helvetica Neue Medium"/>
              </a:rPr>
              <a:t>IAP sagatavotājs, uzraudzītājs/iestādes koordinators – pārliecinās par konsultāciju skaita atbilstību</a:t>
            </a:r>
            <a:endParaRPr lang="lv-LV" sz="1547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23" name="Right Arrow 22"/>
          <p:cNvSpPr/>
          <p:nvPr/>
        </p:nvSpPr>
        <p:spPr>
          <a:xfrm rot="10800000">
            <a:off x="4502087" y="4914130"/>
            <a:ext cx="387752" cy="616228"/>
          </a:xfrm>
          <a:prstGeom prst="rightArrow">
            <a:avLst/>
          </a:prstGeom>
          <a:solidFill>
            <a:srgbClr val="A6BD3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lv-LV" sz="1547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74175" y="4698570"/>
            <a:ext cx="2220327" cy="1024448"/>
          </a:xfrm>
          <a:prstGeom prst="rect">
            <a:avLst/>
          </a:prstGeom>
          <a:solidFill>
            <a:srgbClr val="6A49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lv-LV" sz="1547" dirty="0">
                <a:solidFill>
                  <a:srgbClr val="FFFFFF"/>
                </a:solidFill>
                <a:sym typeface="Helvetica Neue Medium"/>
              </a:rPr>
              <a:t>Pašvaldības/VPII koordinators izlases kārtībā veic dokumentu atbilstības pārbaudi</a:t>
            </a:r>
            <a:endParaRPr lang="lv-LV" sz="1547" dirty="0">
              <a:solidFill>
                <a:srgbClr val="FFFFFF"/>
              </a:solidFill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684553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69DF17B-B847-402F-98CE-68ECDA1FC0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40F640F-1443-497C-8FE8-A24BE45E5E56}" type="slidenum">
              <a:rPr lang="en-US" altLang="lv-LV" smtClean="0"/>
              <a:pPr>
                <a:defRPr/>
              </a:pPr>
              <a:t>13</a:t>
            </a:fld>
            <a:endParaRPr lang="en-US" altLang="lv-LV"/>
          </a:p>
        </p:txBody>
      </p:sp>
      <p:graphicFrame>
        <p:nvGraphicFramePr>
          <p:cNvPr id="9" name="Shēma 8">
            <a:extLst>
              <a:ext uri="{FF2B5EF4-FFF2-40B4-BE49-F238E27FC236}">
                <a16:creationId xmlns:a16="http://schemas.microsoft.com/office/drawing/2014/main" id="{44D28DF7-3341-4E18-8B31-DED1C8BE80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333599"/>
              </p:ext>
            </p:extLst>
          </p:nvPr>
        </p:nvGraphicFramePr>
        <p:xfrm>
          <a:off x="3258238" y="968209"/>
          <a:ext cx="7255933" cy="5218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3FEA96E-8665-4B9F-8E1D-D2FBA832809B}"/>
              </a:ext>
            </a:extLst>
          </p:cNvPr>
          <p:cNvSpPr txBox="1"/>
          <p:nvPr/>
        </p:nvSpPr>
        <p:spPr>
          <a:xfrm flipH="1">
            <a:off x="3888601" y="5626849"/>
            <a:ext cx="535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4200"/>
            <a:r>
              <a:rPr lang="lv-LV" dirty="0">
                <a:solidFill>
                  <a:srgbClr val="67478B"/>
                </a:solidFill>
              </a:rPr>
              <a:t>*Informācija apkopota uz 2021. gada 30.martu</a:t>
            </a:r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id="{F3D55201-C90F-4422-B47E-007FA61AF25E}"/>
              </a:ext>
            </a:extLst>
          </p:cNvPr>
          <p:cNvSpPr/>
          <p:nvPr/>
        </p:nvSpPr>
        <p:spPr>
          <a:xfrm>
            <a:off x="3888601" y="228601"/>
            <a:ext cx="6474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2400" b="1" dirty="0">
                <a:solidFill>
                  <a:prstClr val="black"/>
                </a:solidFill>
                <a:latin typeface="Times New Roman"/>
                <a:ea typeface="Verdana" panose="020B0604030504040204" pitchFamily="34" charset="0"/>
              </a:rPr>
              <a:t>Projekts skaitļos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23630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DCC793F-0B52-444E-A8BE-0A7627F3A4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40F640F-1443-497C-8FE8-A24BE45E5E56}" type="slidenum">
              <a:rPr lang="en-US" altLang="lv-LV" smtClean="0"/>
              <a:pPr>
                <a:defRPr/>
              </a:pPr>
              <a:t>14</a:t>
            </a:fld>
            <a:endParaRPr lang="en-US" altLang="lv-LV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E4472E-04CD-48ED-94CC-38EE13CCBBF3}"/>
              </a:ext>
            </a:extLst>
          </p:cNvPr>
          <p:cNvSpPr txBox="1"/>
          <p:nvPr/>
        </p:nvSpPr>
        <p:spPr>
          <a:xfrm>
            <a:off x="2455092" y="1997839"/>
            <a:ext cx="7281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6000" b="1" dirty="0">
                <a:solidFill>
                  <a:srgbClr val="D5E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PAMANI</a:t>
            </a:r>
          </a:p>
          <a:p>
            <a:pPr algn="ctr"/>
            <a:r>
              <a:rPr lang="lv-LV" sz="6000" b="1" dirty="0">
                <a:solidFill>
                  <a:srgbClr val="D5E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IEKLAUSIES</a:t>
            </a:r>
          </a:p>
          <a:p>
            <a:pPr algn="ctr"/>
            <a:r>
              <a:rPr lang="lv-LV" sz="6000" b="1" dirty="0">
                <a:solidFill>
                  <a:srgbClr val="D5E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ATBALSTI</a:t>
            </a:r>
          </a:p>
        </p:txBody>
      </p:sp>
    </p:spTree>
    <p:extLst>
      <p:ext uri="{BB962C8B-B14F-4D97-AF65-F5344CB8AC3E}">
        <p14:creationId xmlns:p14="http://schemas.microsoft.com/office/powerpoint/2010/main" val="4146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4923" y="223991"/>
            <a:ext cx="608311" cy="6410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82907" y="3655424"/>
            <a:ext cx="684312" cy="29047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aisnstūris 3">
            <a:extLst>
              <a:ext uri="{FF2B5EF4-FFF2-40B4-BE49-F238E27FC236}">
                <a16:creationId xmlns:a16="http://schemas.microsoft.com/office/drawing/2014/main" id="{780A9743-3511-45F6-AB1F-399CA32621CF}"/>
              </a:ext>
            </a:extLst>
          </p:cNvPr>
          <p:cNvSpPr/>
          <p:nvPr/>
        </p:nvSpPr>
        <p:spPr>
          <a:xfrm>
            <a:off x="2453234" y="1039658"/>
            <a:ext cx="3986989" cy="7416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642915"/>
            <a:r>
              <a:rPr lang="lv-LV" sz="4219" dirty="0">
                <a:ln>
                  <a:solidFill>
                    <a:schemeClr val="tx1"/>
                  </a:solidFill>
                </a:ln>
                <a:solidFill>
                  <a:srgbClr val="6A498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Kas ir mainījies? </a:t>
            </a:r>
            <a:endParaRPr lang="lv-LV" sz="421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atura vietturis 2">
            <a:extLst>
              <a:ext uri="{FF2B5EF4-FFF2-40B4-BE49-F238E27FC236}">
                <a16:creationId xmlns:a16="http://schemas.microsoft.com/office/drawing/2014/main" id="{3190102D-08F9-404F-960A-A684A55531BB}"/>
              </a:ext>
            </a:extLst>
          </p:cNvPr>
          <p:cNvSpPr txBox="1">
            <a:spLocks/>
          </p:cNvSpPr>
          <p:nvPr/>
        </p:nvSpPr>
        <p:spPr>
          <a:xfrm>
            <a:off x="2314113" y="2299086"/>
            <a:ext cx="7710950" cy="22598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6A498F"/>
              </a:buClr>
              <a:buFont typeface="Wingdings" panose="05000000000000000000" pitchFamily="2" charset="2"/>
              <a:buChar char="§"/>
            </a:pPr>
            <a:r>
              <a:rPr lang="lv-LV" sz="253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Pagarināts projekta īstenošanas termiņš un paplašināta mērķa grupa</a:t>
            </a:r>
          </a:p>
          <a:p>
            <a:pPr algn="just">
              <a:buClr>
                <a:srgbClr val="6A498F"/>
              </a:buClr>
              <a:buFont typeface="Wingdings" panose="05000000000000000000" pitchFamily="2" charset="2"/>
              <a:buChar char="§"/>
            </a:pPr>
            <a:endParaRPr lang="lv-LV" sz="253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rgbClr val="6A498F"/>
              </a:buClr>
              <a:buFont typeface="Wingdings" panose="05000000000000000000" pitchFamily="2" charset="2"/>
              <a:buChar char="§"/>
            </a:pPr>
            <a:r>
              <a:rPr lang="lv-LV" sz="253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Projekts noslēgsies 2023. gada 31. decembrī </a:t>
            </a:r>
          </a:p>
          <a:p>
            <a:pPr algn="just">
              <a:buClr>
                <a:srgbClr val="6A498F"/>
              </a:buClr>
              <a:buFont typeface="Wingdings" panose="05000000000000000000" pitchFamily="2" charset="2"/>
              <a:buChar char="§"/>
            </a:pPr>
            <a:endParaRPr lang="lv-LV" sz="253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rgbClr val="6A498F"/>
              </a:buClr>
              <a:buFont typeface="Wingdings" panose="05000000000000000000" pitchFamily="2" charset="2"/>
              <a:buChar char="§"/>
            </a:pPr>
            <a:r>
              <a:rPr lang="lv-LV" sz="253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Individuālais atbalsts būs pieejams līdz 2022./2023. mācību gada noslēgumam</a:t>
            </a:r>
            <a:endParaRPr lang="lv-LV" sz="253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80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64489-42A1-4E0F-8C88-153D52CD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909" y="381000"/>
            <a:ext cx="6696891" cy="658092"/>
          </a:xfrm>
        </p:spPr>
        <p:txBody>
          <a:bodyPr>
            <a:normAutofit fontScale="90000"/>
          </a:bodyPr>
          <a:lstStyle/>
          <a:p>
            <a:pPr algn="r"/>
            <a:r>
              <a:rPr lang="lv-LV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aktivitātes, kas turpināsies arī nākamajā 2021./2022. mācību gadā</a:t>
            </a:r>
            <a:r>
              <a:rPr lang="lv-LV" dirty="0"/>
              <a:t/>
            </a:r>
            <a:br>
              <a:rPr lang="lv-LV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C9D9E-3C8A-4432-9256-E22605A39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513" y="1233996"/>
            <a:ext cx="8463092" cy="52430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lv-L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Izglītojamiem.</a:t>
            </a:r>
          </a:p>
          <a:p>
            <a:pPr>
              <a:lnSpc>
                <a:spcPct val="100000"/>
              </a:lnSpc>
            </a:pP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Individuālais atbalsts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izglītojamiem </a:t>
            </a: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– 12. klašu izglītojamiem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vispārizglītojošās skolās un </a:t>
            </a: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1.- 4. kursu audzēkņiem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Profesionālajās izglītības iestādēs: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konsultācijas mācību priekšmetos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atbalsta personāls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ekonomiskais atbalsts (ēdināšana, naktsmītne, sabiedriskais transports, individuālie mācību līdzekļi, individuālās lietošanas priekšmeti)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409F-39F5-47C4-9CE3-F1D19FFD11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058400" y="6324600"/>
            <a:ext cx="396536" cy="304800"/>
          </a:xfrm>
        </p:spPr>
        <p:txBody>
          <a:bodyPr/>
          <a:lstStyle/>
          <a:p>
            <a:pPr>
              <a:defRPr/>
            </a:pPr>
            <a:fld id="{4961CF2E-11C3-4D5E-B2D2-3BFAF1B6998A}" type="slidenum">
              <a:rPr lang="en-US" altLang="lv-LV" smtClean="0"/>
              <a:pPr>
                <a:defRPr/>
              </a:pPr>
              <a:t>3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27351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64489-42A1-4E0F-8C88-153D52CD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909" y="381000"/>
            <a:ext cx="6696891" cy="658092"/>
          </a:xfrm>
        </p:spPr>
        <p:txBody>
          <a:bodyPr>
            <a:normAutofit fontScale="90000"/>
          </a:bodyPr>
          <a:lstStyle/>
          <a:p>
            <a:pPr algn="r"/>
            <a:r>
              <a:rPr lang="lv-LV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aktivitātes, kas turpināsies arī nākamajā 2021./2022. mācību gadā</a:t>
            </a:r>
            <a:b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C9D9E-3C8A-4432-9256-E22605A39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4283" y="1224702"/>
            <a:ext cx="8158497" cy="524300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lv-LV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Pedagogiem</a:t>
            </a:r>
            <a:endParaRPr lang="lv-LV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Ievadsemināri</a:t>
            </a:r>
            <a:r>
              <a:rPr lang="lv-LV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izglītības iestādēs, kas no jauna iesaistās projektā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Supervīzijas 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Metodiskie atbalsta līdzekļi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Profesionālās kompetences pilnveides programmas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Darbnīcas izglītības iestādēs un pašvaldībās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Konferences 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 raidījums «Klase» 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Jaunatnes iniciatīvu projekti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Interaktīvais rīks PMP risku identificēšanai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v-LV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Kritēriji izglītības iestāžu darbības PMP risku mazināšanā vērtēšanai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409F-39F5-47C4-9CE3-F1D19FFD11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058400" y="6324600"/>
            <a:ext cx="396536" cy="304800"/>
          </a:xfrm>
        </p:spPr>
        <p:txBody>
          <a:bodyPr/>
          <a:lstStyle/>
          <a:p>
            <a:pPr>
              <a:defRPr/>
            </a:pPr>
            <a:fld id="{4961CF2E-11C3-4D5E-B2D2-3BFAF1B6998A}" type="slidenum">
              <a:rPr lang="en-US" altLang="lv-LV" smtClean="0"/>
              <a:pPr>
                <a:defRPr/>
              </a:pPr>
              <a:t>4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51064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891" y="381000"/>
            <a:ext cx="9034509" cy="1036642"/>
          </a:xfrm>
        </p:spPr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Kāpēc arī 1. - 4. klašu skolēniem nepieciešams individuāls atbalsts?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8983" y="1684334"/>
            <a:ext cx="9923417" cy="437357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Viens no pasākumiem COVID-19 infekcijas izplatības izraisītās krīzes seku mazināšanai (problēmas mācību satura apguvē, psiho emocionālā situācija būtiski pasliktinājusies).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Arī jaunāko klašu skolēniem nepieciešams komplekss atbalsts (individuālas konsultācijas mācību priekšmetos, atbalsta personāla palīdzība, kā arī ekonomiskais atbalsts)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Attālināto mācību laikā radušos problēmu risināšana, kā arī vieglāka pāreja uz klātienes mācībām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PMP risku identificēšana savlaicīgi, pēc iespējas agrākā mācību posmā, lai novērstu mācību pārtraukšanu risku.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https://likumi.lv/ta/id/283625-darbibas-programmas-izaugsme-un-nodarbinatiba-8-3-4-specifiska-atbalsta-merka-samazinat-priekslaicigu-macibu-partrauksanu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4311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Atbalsta nodrošināšanā iesaistītie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6F61D0CC-049B-4AFE-A914-8790EE7B8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618" y="1991201"/>
            <a:ext cx="2760956" cy="4185762"/>
          </a:xfrm>
        </p:spPr>
        <p:txBody>
          <a:bodyPr>
            <a:normAutofit/>
          </a:bodyPr>
          <a:lstStyle/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Izglītības iestādes vadītājs</a:t>
            </a:r>
          </a:p>
          <a:p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Izglītības iestādes koordinators</a:t>
            </a:r>
          </a:p>
          <a:p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IAP sastādītājs/uzraudzītājs</a:t>
            </a:r>
          </a:p>
          <a:p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Konsultāciju sniedzējs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6881" y="2013228"/>
            <a:ext cx="834500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Izglītības iestādes vadītājs ar rīkojumu nozīmē koordinatoru (koordinē IAP izstrādi, uzraudzību un sagatavo atskaites par visiem iesaistītajiem pedagogiem)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Skolas koordinators kopā ar pedagogiem vienojas par izglītojamiem, kam nepieciešams atbalsts. Vienojas par atbalsta veidu un apjomu.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Skolas koordinators vienojas par pedagogiem, kas sagatavos un uzraudzīs IAP sagatavošanu un  īstenošanu.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IAP sagatavotājs vienojas ar konsultāciju sniedzējiem par atbalsta apjomu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IAP sagatavotājs vienojas ar izglītojamā vecākiem par sniedzamo atbalstu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IAP sagatavotājs datu uzskaites operatīvajā sistēmā izveido IAP (saskaņo direktors, pašvaldības koordinators un projekta eksperts)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IAP sagatavotājs/uzraudzītājs ir atbildīgs pat IAP īstenošanu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IAP sagatavotājs/uzraudzītājs iesniedz atskaiti par īstenoto atbalstu katru mēnesi skolas koordinatoram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7643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646" y="381000"/>
            <a:ext cx="3966754" cy="455023"/>
          </a:xfrm>
        </p:spPr>
        <p:txBody>
          <a:bodyPr/>
          <a:lstStyle/>
          <a:p>
            <a:pPr algn="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Kurš par ko atbildīgs?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54400" y="1108166"/>
            <a:ext cx="5702663" cy="455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Izglītības iestādes vadītājs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67162" y="2010651"/>
            <a:ext cx="9733364" cy="4038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organizē darbu PMP jomā izglītības iestādē, tajā skaitā īsteno pedagogu un atbalsta personāla darba tiesisko attiecību nodibināšanu projekta ietvaros (darba līgumi, vienošanās, rīkojumu, utt.);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rīkojumu nozīmē izglītības iestādes koordinatoru;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izvērtē sastādīto IAP atbilstību PMP riska mazināšanas un IAP sastādīšanas vadlīnijām, veic IAP saskaņošanu vai noraidīšanu projekta datu operatīvajā uzskaites sistēmā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izskata un apstiprina DLUV projekta datu operatīvajā uzskaites sistēmā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5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646" y="381000"/>
            <a:ext cx="3966754" cy="455023"/>
          </a:xfrm>
        </p:spPr>
        <p:txBody>
          <a:bodyPr/>
          <a:lstStyle/>
          <a:p>
            <a:pPr algn="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Kurš par ko atbildīgs</a:t>
            </a:r>
            <a:r>
              <a:rPr lang="lv-LV" dirty="0"/>
              <a:t>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54400" y="1108166"/>
            <a:ext cx="5702663" cy="455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Koordinators izglītības iestādē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4274" y="2010651"/>
            <a:ext cx="9196251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atbildīgs par projekta īstenošanu izglītības iestādē;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kopā ar pedagogiem izlemj, kuriem izglītojamiem sniedzams atbalsts;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pārrauga IAP sagatavošanas un īstenošanas procesu;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koordinē un uzrauga IAP sagatavotāju/uzraudzītāju darbu datu bāzē;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pārbauda KA veidlapās mēneša ietvaros norādīto konsultāciju skaita atbilstību DLUV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nodrošina informācijas apriti starp izglītības iestādi un pašvaldības koordinatoru.</a:t>
            </a:r>
          </a:p>
        </p:txBody>
      </p:sp>
    </p:spTree>
    <p:extLst>
      <p:ext uri="{BB962C8B-B14F-4D97-AF65-F5344CB8AC3E}">
        <p14:creationId xmlns:p14="http://schemas.microsoft.com/office/powerpoint/2010/main" val="197341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646" y="381000"/>
            <a:ext cx="3966754" cy="455023"/>
          </a:xfrm>
        </p:spPr>
        <p:txBody>
          <a:bodyPr/>
          <a:lstStyle/>
          <a:p>
            <a:pPr algn="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Kurš par ko atbildīgs?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54400" y="1108166"/>
            <a:ext cx="5702663" cy="455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IAP sagatavotājs/uzraudzītājs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8864" y="1997839"/>
            <a:ext cx="9196251" cy="419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saņem parakstītu vecāku/aizbildņu/pilngadīgā izglītojamā piekrišanas veidlapu (tikai pēc tās parakstīšanas sāk sastādīt IAP), pārbauda tās pareizību;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vienojas ar pedagogiem par nepieciešamo konsultāciju skaitu semestrī;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sagatavo IAP;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uzrauga IAP izpildi, kontrolē izglītojamā konsultāciju apmeklējumus, izvērtē sniegto atbalsta pasākumu efektivitāti un nepieciešamības gadījumā koordinē IAP plāna papildināšanu utt.;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veic IAP izvērtēšanu pēc tā realizēšanas;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Katru mēnesi iesniedz skolas koordinatoram informāciju par katra pedagoga sniegto konsultāciju skaitu (pamatojoties uz konsultatīvā atbalsta veidlapās norādīto konsultāciju skaitu)</a:t>
            </a:r>
          </a:p>
        </p:txBody>
      </p:sp>
    </p:spTree>
    <p:extLst>
      <p:ext uri="{BB962C8B-B14F-4D97-AF65-F5344CB8AC3E}">
        <p14:creationId xmlns:p14="http://schemas.microsoft.com/office/powerpoint/2010/main" val="2066720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931</Words>
  <Application>Microsoft Office PowerPoint</Application>
  <PresentationFormat>Platekrāna</PresentationFormat>
  <Paragraphs>143</Paragraphs>
  <Slides>14</Slides>
  <Notes>10</Notes>
  <HiddenSlides>0</HiddenSlides>
  <MMClips>0</MMClips>
  <ScaleCrop>false</ScaleCrop>
  <HeadingPairs>
    <vt:vector size="6" baseType="variant">
      <vt:variant>
        <vt:lpstr>Lietotie fonti</vt:lpstr>
      </vt:variant>
      <vt:variant>
        <vt:i4>8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Helvetica Neue</vt:lpstr>
      <vt:lpstr>Helvetica Neue Medium</vt:lpstr>
      <vt:lpstr>Times New Roman</vt:lpstr>
      <vt:lpstr>Verdana</vt:lpstr>
      <vt:lpstr>Wingdings</vt:lpstr>
      <vt:lpstr>Office Theme</vt:lpstr>
      <vt:lpstr>PowerPoint prezentācija</vt:lpstr>
      <vt:lpstr>PowerPoint prezentācija</vt:lpstr>
      <vt:lpstr>Projekta aktivitātes, kas turpināsies arī nākamajā 2021./2022. mācību gadā </vt:lpstr>
      <vt:lpstr>Projekta aktivitātes, kas turpināsies arī nākamajā 2021./2022. mācību gadā </vt:lpstr>
      <vt:lpstr>Kāpēc arī 1. - 4. klašu skolēniem nepieciešams individuāls atbalsts? </vt:lpstr>
      <vt:lpstr>Atbalsta nodrošināšanā iesaistītie</vt:lpstr>
      <vt:lpstr>Kurš par ko atbildīgs? </vt:lpstr>
      <vt:lpstr>Kurš par ko atbildīgs? </vt:lpstr>
      <vt:lpstr>Kurš par ko atbildīgs? </vt:lpstr>
      <vt:lpstr>Kurš par ko atbildīgs? </vt:lpstr>
      <vt:lpstr>Kurš par ko atbildīgs? 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Liene Bērziņa</dc:creator>
  <cp:lastModifiedBy>1</cp:lastModifiedBy>
  <cp:revision>19</cp:revision>
  <dcterms:created xsi:type="dcterms:W3CDTF">2020-09-29T07:46:25Z</dcterms:created>
  <dcterms:modified xsi:type="dcterms:W3CDTF">2021-05-21T10:37:25Z</dcterms:modified>
</cp:coreProperties>
</file>