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0"/>
  </p:notesMasterIdLst>
  <p:handoutMasterIdLst>
    <p:handoutMasterId r:id="rId21"/>
  </p:handoutMasterIdLst>
  <p:sldIdLst>
    <p:sldId id="415" r:id="rId3"/>
    <p:sldId id="282" r:id="rId4"/>
    <p:sldId id="283" r:id="rId5"/>
    <p:sldId id="405" r:id="rId6"/>
    <p:sldId id="272" r:id="rId7"/>
    <p:sldId id="406" r:id="rId8"/>
    <p:sldId id="410" r:id="rId9"/>
    <p:sldId id="409" r:id="rId10"/>
    <p:sldId id="411" r:id="rId11"/>
    <p:sldId id="412" r:id="rId12"/>
    <p:sldId id="407" r:id="rId13"/>
    <p:sldId id="284" r:id="rId14"/>
    <p:sldId id="403" r:id="rId15"/>
    <p:sldId id="416" r:id="rId16"/>
    <p:sldId id="366" r:id="rId17"/>
    <p:sldId id="417" r:id="rId18"/>
    <p:sldId id="418" r:id="rId19"/>
  </p:sldIdLst>
  <p:sldSz cx="9144000" cy="6858000" type="screen4x3"/>
  <p:notesSz cx="6797675" cy="9926638"/>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vita.Maurina" initials="I" lastIdx="0" clrIdx="0">
    <p:extLst>
      <p:ext uri="{19B8F6BF-5375-455C-9EA6-DF929625EA0E}">
        <p15:presenceInfo xmlns:p15="http://schemas.microsoft.com/office/powerpoint/2012/main" userId="Ivita.Mauri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3EA"/>
    <a:srgbClr val="632E97"/>
    <a:srgbClr val="E5EC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Vidējs stils 2 - izcēlum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Vidējs stils 2 - izcēlum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Gaišs stils 2 - izcēlums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Bez stila, režģa tabu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007" autoAdjust="0"/>
  </p:normalViewPr>
  <p:slideViewPr>
    <p:cSldViewPr>
      <p:cViewPr varScale="1">
        <p:scale>
          <a:sx n="64" d="100"/>
          <a:sy n="64" d="100"/>
        </p:scale>
        <p:origin x="1364"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6332"/>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sz="quarter" idx="1"/>
          </p:nvPr>
        </p:nvSpPr>
        <p:spPr>
          <a:xfrm>
            <a:off x="3850445" y="0"/>
            <a:ext cx="2945659" cy="496332"/>
          </a:xfrm>
          <a:prstGeom prst="rect">
            <a:avLst/>
          </a:prstGeom>
        </p:spPr>
        <p:txBody>
          <a:bodyPr vert="horz" lIns="91440" tIns="45720" rIns="91440" bIns="45720" rtlCol="0"/>
          <a:lstStyle>
            <a:lvl1pPr algn="r">
              <a:defRPr sz="1200"/>
            </a:lvl1pPr>
          </a:lstStyle>
          <a:p>
            <a:fld id="{1042F38C-5A1D-4C64-9ABD-E2C4A967F523}" type="datetimeFigureOut">
              <a:rPr lang="lv-LV" smtClean="0"/>
              <a:t>04.03.2022</a:t>
            </a:fld>
            <a:endParaRPr lang="lv-LV"/>
          </a:p>
        </p:txBody>
      </p:sp>
      <p:sp>
        <p:nvSpPr>
          <p:cNvPr id="4" name="Footer Placeholder 3"/>
          <p:cNvSpPr>
            <a:spLocks noGrp="1"/>
          </p:cNvSpPr>
          <p:nvPr>
            <p:ph type="ftr" sz="quarter" idx="2"/>
          </p:nvPr>
        </p:nvSpPr>
        <p:spPr>
          <a:xfrm>
            <a:off x="2" y="9428583"/>
            <a:ext cx="2945659" cy="496332"/>
          </a:xfrm>
          <a:prstGeom prst="rect">
            <a:avLst/>
          </a:prstGeom>
        </p:spPr>
        <p:txBody>
          <a:bodyPr vert="horz" lIns="91440" tIns="45720" rIns="91440" bIns="45720" rtlCol="0" anchor="b"/>
          <a:lstStyle>
            <a:lvl1pPr algn="l">
              <a:defRPr sz="1200"/>
            </a:lvl1pPr>
          </a:lstStyle>
          <a:p>
            <a:endParaRPr lang="lv-LV"/>
          </a:p>
        </p:txBody>
      </p:sp>
      <p:sp>
        <p:nvSpPr>
          <p:cNvPr id="5" name="Slide Number Placeholder 4"/>
          <p:cNvSpPr>
            <a:spLocks noGrp="1"/>
          </p:cNvSpPr>
          <p:nvPr>
            <p:ph type="sldNum" sz="quarter" idx="3"/>
          </p:nvPr>
        </p:nvSpPr>
        <p:spPr>
          <a:xfrm>
            <a:off x="3850445" y="9428583"/>
            <a:ext cx="2945659" cy="496332"/>
          </a:xfrm>
          <a:prstGeom prst="rect">
            <a:avLst/>
          </a:prstGeom>
        </p:spPr>
        <p:txBody>
          <a:bodyPr vert="horz" lIns="91440" tIns="45720" rIns="91440" bIns="45720" rtlCol="0" anchor="b"/>
          <a:lstStyle>
            <a:lvl1pPr algn="r">
              <a:defRPr sz="1200"/>
            </a:lvl1pPr>
          </a:lstStyle>
          <a:p>
            <a:fld id="{6324721D-5E0A-4122-9354-5935695D713C}" type="slidenum">
              <a:rPr lang="lv-LV" smtClean="0"/>
              <a:t>‹#›</a:t>
            </a:fld>
            <a:endParaRPr lang="lv-LV"/>
          </a:p>
        </p:txBody>
      </p:sp>
    </p:spTree>
    <p:extLst>
      <p:ext uri="{BB962C8B-B14F-4D97-AF65-F5344CB8AC3E}">
        <p14:creationId xmlns:p14="http://schemas.microsoft.com/office/powerpoint/2010/main" val="25256894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6332"/>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50445" y="0"/>
            <a:ext cx="2945659" cy="496332"/>
          </a:xfrm>
          <a:prstGeom prst="rect">
            <a:avLst/>
          </a:prstGeom>
        </p:spPr>
        <p:txBody>
          <a:bodyPr vert="horz" lIns="91440" tIns="45720" rIns="91440" bIns="45720" rtlCol="0"/>
          <a:lstStyle>
            <a:lvl1pPr algn="r">
              <a:defRPr sz="1200"/>
            </a:lvl1pPr>
          </a:lstStyle>
          <a:p>
            <a:fld id="{3C005142-104D-4BA1-9C51-2ACF84E2D8C5}" type="datetimeFigureOut">
              <a:rPr lang="lv-LV" smtClean="0"/>
              <a:t>04.03.2022</a:t>
            </a:fld>
            <a:endParaRPr lang="lv-LV"/>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2" y="9428583"/>
            <a:ext cx="2945659" cy="496332"/>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50445" y="9428583"/>
            <a:ext cx="2945659" cy="496332"/>
          </a:xfrm>
          <a:prstGeom prst="rect">
            <a:avLst/>
          </a:prstGeom>
        </p:spPr>
        <p:txBody>
          <a:bodyPr vert="horz" lIns="91440" tIns="45720" rIns="91440" bIns="45720" rtlCol="0" anchor="b"/>
          <a:lstStyle>
            <a:lvl1pPr algn="r">
              <a:defRPr sz="1200"/>
            </a:lvl1pPr>
          </a:lstStyle>
          <a:p>
            <a:fld id="{93E31C68-66BF-43CA-B104-57BE4B9DB51F}" type="slidenum">
              <a:rPr lang="lv-LV" smtClean="0"/>
              <a:t>‹#›</a:t>
            </a:fld>
            <a:endParaRPr lang="lv-LV"/>
          </a:p>
        </p:txBody>
      </p:sp>
    </p:spTree>
    <p:extLst>
      <p:ext uri="{BB962C8B-B14F-4D97-AF65-F5344CB8AC3E}">
        <p14:creationId xmlns:p14="http://schemas.microsoft.com/office/powerpoint/2010/main" val="2566886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lv-LV"/>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lv-LV"/>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7B416E1-BA7B-4C37-B346-53818E848A67}" type="datetimeFigureOut">
              <a:rPr lang="lv-LV" smtClean="0"/>
              <a:t>04.03.2022</a:t>
            </a:fld>
            <a:endParaRPr lang="lv-LV"/>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lv-LV"/>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F4448D1-D1D2-48F6-8762-7241BC0B8749}" type="slidenum">
              <a:rPr lang="lv-LV" smtClean="0"/>
              <a:t>‹#›</a:t>
            </a:fld>
            <a:endParaRPr lang="lv-LV"/>
          </a:p>
        </p:txBody>
      </p:sp>
    </p:spTree>
    <p:extLst>
      <p:ext uri="{BB962C8B-B14F-4D97-AF65-F5344CB8AC3E}">
        <p14:creationId xmlns:p14="http://schemas.microsoft.com/office/powerpoint/2010/main" val="2038234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lv-LV"/>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7B416E1-BA7B-4C37-B346-53818E848A67}" type="datetimeFigureOut">
              <a:rPr lang="lv-LV" smtClean="0"/>
              <a:t>04.03.2022</a:t>
            </a:fld>
            <a:endParaRPr lang="lv-LV"/>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lv-LV"/>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F4448D1-D1D2-48F6-8762-7241BC0B8749}" type="slidenum">
              <a:rPr lang="lv-LV" smtClean="0"/>
              <a:t>‹#›</a:t>
            </a:fld>
            <a:endParaRPr lang="lv-LV"/>
          </a:p>
        </p:txBody>
      </p:sp>
    </p:spTree>
    <p:extLst>
      <p:ext uri="{BB962C8B-B14F-4D97-AF65-F5344CB8AC3E}">
        <p14:creationId xmlns:p14="http://schemas.microsoft.com/office/powerpoint/2010/main" val="2922754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lv-LV"/>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7B416E1-BA7B-4C37-B346-53818E848A67}" type="datetimeFigureOut">
              <a:rPr lang="lv-LV" smtClean="0"/>
              <a:t>04.03.2022</a:t>
            </a:fld>
            <a:endParaRPr lang="lv-LV"/>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lv-LV"/>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F4448D1-D1D2-48F6-8762-7241BC0B8749}" type="slidenum">
              <a:rPr lang="lv-LV" smtClean="0"/>
              <a:t>‹#›</a:t>
            </a:fld>
            <a:endParaRPr lang="lv-LV"/>
          </a:p>
        </p:txBody>
      </p:sp>
    </p:spTree>
    <p:extLst>
      <p:ext uri="{BB962C8B-B14F-4D97-AF65-F5344CB8AC3E}">
        <p14:creationId xmlns:p14="http://schemas.microsoft.com/office/powerpoint/2010/main" val="28719829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Virsraksts un saturs">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5DAE1F9E-2377-4BD9-9C60-EB7E05648A2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2590800" y="381000"/>
            <a:ext cx="6096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590800" y="1752600"/>
            <a:ext cx="6096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Edit Master text styles</a:t>
            </a:r>
          </a:p>
        </p:txBody>
      </p:sp>
      <p:sp>
        <p:nvSpPr>
          <p:cNvPr id="24"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25"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7" name="Slide Number Placeholder 22">
            <a:extLst>
              <a:ext uri="{FF2B5EF4-FFF2-40B4-BE49-F238E27FC236}">
                <a16:creationId xmlns:a16="http://schemas.microsoft.com/office/drawing/2014/main" id="{CD34766A-101E-42F2-9F89-F42FA4038B48}"/>
              </a:ext>
            </a:extLst>
          </p:cNvPr>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4961CF2E-11C3-4D5E-B2D2-3BFAF1B6998A}" type="slidenum">
              <a:rPr lang="en-US" altLang="lv-LV"/>
              <a:pPr>
                <a:defRPr/>
              </a:pPr>
              <a:t>‹#›</a:t>
            </a:fld>
            <a:endParaRPr lang="en-US" altLang="lv-LV"/>
          </a:p>
        </p:txBody>
      </p:sp>
      <p:pic>
        <p:nvPicPr>
          <p:cNvPr id="8" name="Satura vietturis 2">
            <a:extLst>
              <a:ext uri="{FF2B5EF4-FFF2-40B4-BE49-F238E27FC236}">
                <a16:creationId xmlns:a16="http://schemas.microsoft.com/office/drawing/2014/main" id="{117B3714-7CD0-4C7A-BA25-327747E4B13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549842" y="5788241"/>
            <a:ext cx="1400712" cy="6251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8325580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Virsraksta slaids">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8A6AAA4D-E5CF-4CD2-9741-BCC6FDCC965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82875" y="0"/>
            <a:ext cx="3778250" cy="416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7">
            <a:extLst>
              <a:ext uri="{FF2B5EF4-FFF2-40B4-BE49-F238E27FC236}">
                <a16:creationId xmlns:a16="http://schemas.microsoft.com/office/drawing/2014/main" id="{7DD07F52-F783-42E6-834A-3A9F0E657CA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itle 1">
            <a:extLst>
              <a:ext uri="{FF2B5EF4-FFF2-40B4-BE49-F238E27FC236}">
                <a16:creationId xmlns:a16="http://schemas.microsoft.com/office/drawing/2014/main" id="{01FA2AAB-93E6-415D-91D7-8961505D8E09}"/>
              </a:ext>
            </a:extLst>
          </p:cNvPr>
          <p:cNvSpPr txBox="1">
            <a:spLocks/>
          </p:cNvSpPr>
          <p:nvPr userDrawn="1"/>
        </p:nvSpPr>
        <p:spPr>
          <a:xfrm>
            <a:off x="685800" y="4724400"/>
            <a:ext cx="77724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982980" y="3124196"/>
            <a:ext cx="7311044" cy="588408"/>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8" name="Text Placeholder 17"/>
          <p:cNvSpPr>
            <a:spLocks noGrp="1"/>
          </p:cNvSpPr>
          <p:nvPr>
            <p:ph type="body" sz="quarter" idx="10"/>
          </p:nvPr>
        </p:nvSpPr>
        <p:spPr>
          <a:xfrm>
            <a:off x="1077537" y="3915849"/>
            <a:ext cx="7121929" cy="317499"/>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pic>
        <p:nvPicPr>
          <p:cNvPr id="2" name="Picture 1">
            <a:extLst>
              <a:ext uri="{FF2B5EF4-FFF2-40B4-BE49-F238E27FC236}">
                <a16:creationId xmlns:a16="http://schemas.microsoft.com/office/drawing/2014/main" id="{381F7D52-A24A-4629-AE3B-CF1F55F29975}"/>
              </a:ext>
            </a:extLst>
          </p:cNvPr>
          <p:cNvPicPr>
            <a:picLocks noChangeAspect="1"/>
          </p:cNvPicPr>
          <p:nvPr userDrawn="1"/>
        </p:nvPicPr>
        <p:blipFill>
          <a:blip r:embed="rId4"/>
          <a:stretch>
            <a:fillRect/>
          </a:stretch>
        </p:blipFill>
        <p:spPr>
          <a:xfrm>
            <a:off x="751965" y="4537166"/>
            <a:ext cx="7773074" cy="2048434"/>
          </a:xfrm>
          <a:prstGeom prst="rect">
            <a:avLst/>
          </a:prstGeom>
        </p:spPr>
      </p:pic>
    </p:spTree>
    <p:extLst>
      <p:ext uri="{BB962C8B-B14F-4D97-AF65-F5344CB8AC3E}">
        <p14:creationId xmlns:p14="http://schemas.microsoft.com/office/powerpoint/2010/main" val="8342098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rsraksta slaids">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8A6AAA4D-E5CF-4CD2-9741-BCC6FDCC965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82875" y="0"/>
            <a:ext cx="3778250" cy="416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7">
            <a:extLst>
              <a:ext uri="{FF2B5EF4-FFF2-40B4-BE49-F238E27FC236}">
                <a16:creationId xmlns:a16="http://schemas.microsoft.com/office/drawing/2014/main" id="{7DD07F52-F783-42E6-834A-3A9F0E657CA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itle 1">
            <a:extLst>
              <a:ext uri="{FF2B5EF4-FFF2-40B4-BE49-F238E27FC236}">
                <a16:creationId xmlns:a16="http://schemas.microsoft.com/office/drawing/2014/main" id="{01FA2AAB-93E6-415D-91D7-8961505D8E09}"/>
              </a:ext>
            </a:extLst>
          </p:cNvPr>
          <p:cNvSpPr txBox="1">
            <a:spLocks/>
          </p:cNvSpPr>
          <p:nvPr userDrawn="1"/>
        </p:nvSpPr>
        <p:spPr>
          <a:xfrm>
            <a:off x="685800" y="4724400"/>
            <a:ext cx="77724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982980" y="3124196"/>
            <a:ext cx="7311044" cy="588408"/>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8" name="Text Placeholder 17"/>
          <p:cNvSpPr>
            <a:spLocks noGrp="1"/>
          </p:cNvSpPr>
          <p:nvPr>
            <p:ph type="body" sz="quarter" idx="10"/>
          </p:nvPr>
        </p:nvSpPr>
        <p:spPr>
          <a:xfrm>
            <a:off x="1077537" y="3915849"/>
            <a:ext cx="7121929" cy="317499"/>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pic>
        <p:nvPicPr>
          <p:cNvPr id="2" name="Picture 1">
            <a:extLst>
              <a:ext uri="{FF2B5EF4-FFF2-40B4-BE49-F238E27FC236}">
                <a16:creationId xmlns:a16="http://schemas.microsoft.com/office/drawing/2014/main" id="{381F7D52-A24A-4629-AE3B-CF1F55F29975}"/>
              </a:ext>
            </a:extLst>
          </p:cNvPr>
          <p:cNvPicPr>
            <a:picLocks noChangeAspect="1"/>
          </p:cNvPicPr>
          <p:nvPr userDrawn="1"/>
        </p:nvPicPr>
        <p:blipFill>
          <a:blip r:embed="rId4"/>
          <a:stretch>
            <a:fillRect/>
          </a:stretch>
        </p:blipFill>
        <p:spPr>
          <a:xfrm>
            <a:off x="751965" y="4537166"/>
            <a:ext cx="7773074" cy="2048434"/>
          </a:xfrm>
          <a:prstGeom prst="rect">
            <a:avLst/>
          </a:prstGeom>
        </p:spPr>
      </p:pic>
    </p:spTree>
    <p:extLst>
      <p:ext uri="{BB962C8B-B14F-4D97-AF65-F5344CB8AC3E}">
        <p14:creationId xmlns:p14="http://schemas.microsoft.com/office/powerpoint/2010/main" val="31021286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irsraksts un saturs">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5DAE1F9E-2377-4BD9-9C60-EB7E05648A2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2590800" y="381000"/>
            <a:ext cx="6096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590800" y="1752600"/>
            <a:ext cx="6096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Edit Master text styles</a:t>
            </a:r>
          </a:p>
        </p:txBody>
      </p:sp>
      <p:sp>
        <p:nvSpPr>
          <p:cNvPr id="24"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25"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7" name="Slide Number Placeholder 22">
            <a:extLst>
              <a:ext uri="{FF2B5EF4-FFF2-40B4-BE49-F238E27FC236}">
                <a16:creationId xmlns:a16="http://schemas.microsoft.com/office/drawing/2014/main" id="{CD34766A-101E-42F2-9F89-F42FA4038B48}"/>
              </a:ext>
            </a:extLst>
          </p:cNvPr>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4961CF2E-11C3-4D5E-B2D2-3BFAF1B6998A}" type="slidenum">
              <a:rPr lang="en-US" altLang="lv-LV"/>
              <a:pPr>
                <a:defRPr/>
              </a:pPr>
              <a:t>‹#›</a:t>
            </a:fld>
            <a:endParaRPr lang="en-US" altLang="lv-LV"/>
          </a:p>
        </p:txBody>
      </p:sp>
      <p:pic>
        <p:nvPicPr>
          <p:cNvPr id="8" name="Satura vietturis 2">
            <a:extLst>
              <a:ext uri="{FF2B5EF4-FFF2-40B4-BE49-F238E27FC236}">
                <a16:creationId xmlns:a16="http://schemas.microsoft.com/office/drawing/2014/main" id="{117B3714-7CD0-4C7A-BA25-327747E4B13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549842" y="5788241"/>
            <a:ext cx="1400712" cy="6251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9109184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daļas galvene">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236B80DE-1801-4129-A9A5-DF31C2A3044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2590800" y="3657600"/>
            <a:ext cx="6096000" cy="1384295"/>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2590800" y="381000"/>
            <a:ext cx="6096000" cy="327660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a:t>Edit Master text styles</a:t>
            </a:r>
          </a:p>
        </p:txBody>
      </p:sp>
      <p:sp>
        <p:nvSpPr>
          <p:cNvPr id="10"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11"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7" name="Slide Number Placeholder 22">
            <a:extLst>
              <a:ext uri="{FF2B5EF4-FFF2-40B4-BE49-F238E27FC236}">
                <a16:creationId xmlns:a16="http://schemas.microsoft.com/office/drawing/2014/main" id="{504FE742-528A-442F-A15D-748F78656522}"/>
              </a:ext>
            </a:extLst>
          </p:cNvPr>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2057759D-D971-4804-9A18-54E9687BCAAF}" type="slidenum">
              <a:rPr lang="en-US" altLang="lv-LV"/>
              <a:pPr>
                <a:defRPr/>
              </a:pPr>
              <a:t>‹#›</a:t>
            </a:fld>
            <a:endParaRPr lang="en-US" altLang="lv-LV"/>
          </a:p>
        </p:txBody>
      </p:sp>
      <p:pic>
        <p:nvPicPr>
          <p:cNvPr id="9" name="Satura vietturis 2">
            <a:extLst>
              <a:ext uri="{FF2B5EF4-FFF2-40B4-BE49-F238E27FC236}">
                <a16:creationId xmlns:a16="http://schemas.microsoft.com/office/drawing/2014/main" id="{BF55FC06-8B83-42E9-8F37-B97D51D6631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549842" y="5788241"/>
            <a:ext cx="1400712" cy="6251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6597692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 satura bloki">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596B276-9F2C-4F17-ACE0-6F63A90D514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2590800" y="1752600"/>
            <a:ext cx="2895600" cy="437356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715000" y="1752600"/>
            <a:ext cx="2971800" cy="437357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12"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8" name="Slide Number Placeholder 22">
            <a:extLst>
              <a:ext uri="{FF2B5EF4-FFF2-40B4-BE49-F238E27FC236}">
                <a16:creationId xmlns:a16="http://schemas.microsoft.com/office/drawing/2014/main" id="{E99BEBA9-EC50-4A47-9D09-62EAA2F29F83}"/>
              </a:ext>
            </a:extLst>
          </p:cNvPr>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21515B63-754D-44A5-B00C-4C193B5CFE42}" type="slidenum">
              <a:rPr lang="en-US" altLang="lv-LV"/>
              <a:pPr>
                <a:defRPr/>
              </a:pPr>
              <a:t>‹#›</a:t>
            </a:fld>
            <a:endParaRPr lang="en-US" altLang="lv-LV"/>
          </a:p>
        </p:txBody>
      </p:sp>
      <p:pic>
        <p:nvPicPr>
          <p:cNvPr id="9" name="Satura vietturis 2">
            <a:extLst>
              <a:ext uri="{FF2B5EF4-FFF2-40B4-BE49-F238E27FC236}">
                <a16:creationId xmlns:a16="http://schemas.microsoft.com/office/drawing/2014/main" id="{CEA26681-8B5E-410D-BF91-F2168F89439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549842" y="5788241"/>
            <a:ext cx="1400712" cy="6251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1483846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alīdzinājums">
    <p:spTree>
      <p:nvGrpSpPr>
        <p:cNvPr id="1" name=""/>
        <p:cNvGrpSpPr/>
        <p:nvPr/>
      </p:nvGrpSpPr>
      <p:grpSpPr>
        <a:xfrm>
          <a:off x="0" y="0"/>
          <a:ext cx="0" cy="0"/>
          <a:chOff x="0" y="0"/>
          <a:chExt cx="0" cy="0"/>
        </a:xfrm>
      </p:grpSpPr>
      <p:pic>
        <p:nvPicPr>
          <p:cNvPr id="9" name="Picture 6">
            <a:extLst>
              <a:ext uri="{FF2B5EF4-FFF2-40B4-BE49-F238E27FC236}">
                <a16:creationId xmlns:a16="http://schemas.microsoft.com/office/drawing/2014/main" id="{B32BF3C8-95B5-4447-9D0B-87279CF5273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5" name="Content Placeholder 2"/>
          <p:cNvSpPr>
            <a:spLocks noGrp="1"/>
          </p:cNvSpPr>
          <p:nvPr>
            <p:ph sz="half" idx="1"/>
          </p:nvPr>
        </p:nvSpPr>
        <p:spPr>
          <a:xfrm>
            <a:off x="2590800" y="2386940"/>
            <a:ext cx="2895600" cy="373922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half" idx="2"/>
          </p:nvPr>
        </p:nvSpPr>
        <p:spPr>
          <a:xfrm>
            <a:off x="5715000" y="2386940"/>
            <a:ext cx="2971800" cy="373923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21"/>
          <p:cNvSpPr>
            <a:spLocks noGrp="1"/>
          </p:cNvSpPr>
          <p:nvPr>
            <p:ph type="body" sz="quarter" idx="16"/>
          </p:nvPr>
        </p:nvSpPr>
        <p:spPr>
          <a:xfrm>
            <a:off x="2590800" y="1852613"/>
            <a:ext cx="28956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23" name="Text Placeholder 21"/>
          <p:cNvSpPr>
            <a:spLocks noGrp="1"/>
          </p:cNvSpPr>
          <p:nvPr>
            <p:ph type="body" sz="quarter" idx="17"/>
          </p:nvPr>
        </p:nvSpPr>
        <p:spPr>
          <a:xfrm>
            <a:off x="5715000" y="1851953"/>
            <a:ext cx="29718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13"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1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10" name="Slide Number Placeholder 22">
            <a:extLst>
              <a:ext uri="{FF2B5EF4-FFF2-40B4-BE49-F238E27FC236}">
                <a16:creationId xmlns:a16="http://schemas.microsoft.com/office/drawing/2014/main" id="{F9A984FE-F38F-4245-AED3-52245EA394F6}"/>
              </a:ext>
            </a:extLst>
          </p:cNvPr>
          <p:cNvSpPr>
            <a:spLocks noGrp="1"/>
          </p:cNvSpPr>
          <p:nvPr>
            <p:ph type="sldNum" sz="quarter" idx="18"/>
          </p:nvPr>
        </p:nvSpPr>
        <p:spPr>
          <a:xfrm>
            <a:off x="8534400" y="6324600"/>
            <a:ext cx="304800" cy="304800"/>
          </a:xfrm>
        </p:spPr>
        <p:txBody>
          <a:bodyPr/>
          <a:lstStyle>
            <a:lvl1pPr>
              <a:defRPr sz="1000">
                <a:latin typeface="Verdana" panose="020B0604030504040204" pitchFamily="34" charset="0"/>
              </a:defRPr>
            </a:lvl1pPr>
          </a:lstStyle>
          <a:p>
            <a:pPr>
              <a:defRPr/>
            </a:pPr>
            <a:fld id="{23CDC88D-6508-4CED-9BE7-74C532CA6690}" type="slidenum">
              <a:rPr lang="en-US" altLang="lv-LV"/>
              <a:pPr>
                <a:defRPr/>
              </a:pPr>
              <a:t>‹#›</a:t>
            </a:fld>
            <a:endParaRPr lang="en-US" altLang="lv-LV"/>
          </a:p>
        </p:txBody>
      </p:sp>
      <p:pic>
        <p:nvPicPr>
          <p:cNvPr id="11" name="Satura vietturis 2">
            <a:extLst>
              <a:ext uri="{FF2B5EF4-FFF2-40B4-BE49-F238E27FC236}">
                <a16:creationId xmlns:a16="http://schemas.microsoft.com/office/drawing/2014/main" id="{133D28C9-2F4E-450A-96BE-9BE051D3BD1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549842" y="5788241"/>
            <a:ext cx="1400712" cy="6251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1259558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kai virsraksts">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0A498150-83EB-43DF-8674-5F3C90AD1FE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6" name="Slide Number Placeholder 22">
            <a:extLst>
              <a:ext uri="{FF2B5EF4-FFF2-40B4-BE49-F238E27FC236}">
                <a16:creationId xmlns:a16="http://schemas.microsoft.com/office/drawing/2014/main" id="{43FE0035-9699-436B-92E3-D5B55BF77C31}"/>
              </a:ext>
            </a:extLst>
          </p:cNvPr>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4D74DD56-F920-4218-AF63-2408052CB3E4}" type="slidenum">
              <a:rPr lang="en-US" altLang="lv-LV"/>
              <a:pPr>
                <a:defRPr/>
              </a:pPr>
              <a:t>‹#›</a:t>
            </a:fld>
            <a:endParaRPr lang="en-US" altLang="lv-LV"/>
          </a:p>
        </p:txBody>
      </p:sp>
      <p:pic>
        <p:nvPicPr>
          <p:cNvPr id="7" name="Satura vietturis 2">
            <a:extLst>
              <a:ext uri="{FF2B5EF4-FFF2-40B4-BE49-F238E27FC236}">
                <a16:creationId xmlns:a16="http://schemas.microsoft.com/office/drawing/2014/main" id="{F27D5C52-EA56-4062-AD12-0B1559D9173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549842" y="5788241"/>
            <a:ext cx="1400712" cy="6251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807707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lv-LV"/>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7B416E1-BA7B-4C37-B346-53818E848A67}" type="datetimeFigureOut">
              <a:rPr lang="lv-LV" smtClean="0"/>
              <a:t>04.03.2022</a:t>
            </a:fld>
            <a:endParaRPr lang="lv-LV"/>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lv-LV"/>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F4448D1-D1D2-48F6-8762-7241BC0B8749}" type="slidenum">
              <a:rPr lang="lv-LV" smtClean="0"/>
              <a:t>‹#›</a:t>
            </a:fld>
            <a:endParaRPr lang="lv-LV"/>
          </a:p>
        </p:txBody>
      </p:sp>
    </p:spTree>
    <p:extLst>
      <p:ext uri="{BB962C8B-B14F-4D97-AF65-F5344CB8AC3E}">
        <p14:creationId xmlns:p14="http://schemas.microsoft.com/office/powerpoint/2010/main" val="20058167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ukšs">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B901C021-D888-469C-9315-9E8DBE9B7CE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5" name="Slide Number Placeholder 22">
            <a:extLst>
              <a:ext uri="{FF2B5EF4-FFF2-40B4-BE49-F238E27FC236}">
                <a16:creationId xmlns:a16="http://schemas.microsoft.com/office/drawing/2014/main" id="{ECF1AC4E-F509-4AED-82C8-9ACC3763063B}"/>
              </a:ext>
            </a:extLst>
          </p:cNvPr>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140F640F-1443-497C-8FE8-A24BE45E5E56}" type="slidenum">
              <a:rPr lang="en-US" altLang="lv-LV"/>
              <a:pPr>
                <a:defRPr/>
              </a:pPr>
              <a:t>‹#›</a:t>
            </a:fld>
            <a:endParaRPr lang="en-US" altLang="lv-LV"/>
          </a:p>
        </p:txBody>
      </p:sp>
      <p:pic>
        <p:nvPicPr>
          <p:cNvPr id="8" name="Satura vietturis 2">
            <a:extLst>
              <a:ext uri="{FF2B5EF4-FFF2-40B4-BE49-F238E27FC236}">
                <a16:creationId xmlns:a16="http://schemas.microsoft.com/office/drawing/2014/main" id="{C3EE085E-A3D1-4475-81A2-DC294347206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549842" y="5788241"/>
            <a:ext cx="1400712" cy="6251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6939405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aturs ar parakstu">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04138C2-CE1F-48DC-814B-504153183C7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2590800" y="272975"/>
            <a:ext cx="2751026"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5569527" y="273054"/>
            <a:ext cx="3269672"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90800" y="1435119"/>
            <a:ext cx="2751026"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a:t>Edit Master text styles</a:t>
            </a:r>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8" name="Slide Number Placeholder 22">
            <a:extLst>
              <a:ext uri="{FF2B5EF4-FFF2-40B4-BE49-F238E27FC236}">
                <a16:creationId xmlns:a16="http://schemas.microsoft.com/office/drawing/2014/main" id="{0394C034-FA8A-4A1D-A4FA-FD928F3A7461}"/>
              </a:ext>
            </a:extLst>
          </p:cNvPr>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A59C254F-0732-4E24-8622-BBBB33BBD41B}" type="slidenum">
              <a:rPr lang="en-US" altLang="lv-LV"/>
              <a:pPr>
                <a:defRPr/>
              </a:pPr>
              <a:t>‹#›</a:t>
            </a:fld>
            <a:endParaRPr lang="en-US" altLang="lv-LV"/>
          </a:p>
        </p:txBody>
      </p:sp>
      <p:pic>
        <p:nvPicPr>
          <p:cNvPr id="11" name="Satura vietturis 2">
            <a:extLst>
              <a:ext uri="{FF2B5EF4-FFF2-40B4-BE49-F238E27FC236}">
                <a16:creationId xmlns:a16="http://schemas.microsoft.com/office/drawing/2014/main" id="{CA8B870C-85B0-4526-A586-0F79EDB80BB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549842" y="5788241"/>
            <a:ext cx="1400712" cy="6251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498422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ttēls ar parakstu">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C499113A-020F-4369-8C69-E156B471A7D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6">
            <a:extLst>
              <a:ext uri="{FF2B5EF4-FFF2-40B4-BE49-F238E27FC236}">
                <a16:creationId xmlns:a16="http://schemas.microsoft.com/office/drawing/2014/main" id="{07939BDF-0862-4F51-8CDF-14DF036897D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82875" y="0"/>
            <a:ext cx="3778250" cy="416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a:extLst>
              <a:ext uri="{FF2B5EF4-FFF2-40B4-BE49-F238E27FC236}">
                <a16:creationId xmlns:a16="http://schemas.microsoft.com/office/drawing/2014/main" id="{E2028125-A102-4AD2-8B2A-BC6886D4BF6F}"/>
              </a:ext>
            </a:extLst>
          </p:cNvPr>
          <p:cNvPicPr>
            <a:picLocks noChangeAspect="1"/>
          </p:cNvPicPr>
          <p:nvPr userDrawn="1"/>
        </p:nvPicPr>
        <p:blipFill>
          <a:blip r:embed="rId4"/>
          <a:stretch>
            <a:fillRect/>
          </a:stretch>
        </p:blipFill>
        <p:spPr>
          <a:xfrm>
            <a:off x="1132513" y="5142113"/>
            <a:ext cx="6996419" cy="1471109"/>
          </a:xfrm>
          <a:prstGeom prst="rect">
            <a:avLst/>
          </a:prstGeom>
        </p:spPr>
      </p:pic>
      <p:sp>
        <p:nvSpPr>
          <p:cNvPr id="7" name="TextBox 6">
            <a:extLst>
              <a:ext uri="{FF2B5EF4-FFF2-40B4-BE49-F238E27FC236}">
                <a16:creationId xmlns:a16="http://schemas.microsoft.com/office/drawing/2014/main" id="{F5F6C45E-5730-4C6D-9AB1-6976DE197580}"/>
              </a:ext>
            </a:extLst>
          </p:cNvPr>
          <p:cNvSpPr txBox="1"/>
          <p:nvPr userDrawn="1"/>
        </p:nvSpPr>
        <p:spPr>
          <a:xfrm>
            <a:off x="1493239" y="3783435"/>
            <a:ext cx="6274965" cy="1668149"/>
          </a:xfrm>
          <a:prstGeom prst="rect">
            <a:avLst/>
          </a:prstGeom>
          <a:noFill/>
        </p:spPr>
        <p:txBody>
          <a:bodyPr wrap="square" rtlCol="0">
            <a:spAutoFit/>
          </a:bodyPr>
          <a:lstStyle/>
          <a:p>
            <a:pPr algn="ctr">
              <a:lnSpc>
                <a:spcPct val="90000"/>
              </a:lnSpc>
              <a:spcBef>
                <a:spcPct val="20000"/>
              </a:spcBef>
            </a:pPr>
            <a:endParaRPr lang="lv-LV" altLang="lv-LV" sz="1600" b="1"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ctr">
              <a:lnSpc>
                <a:spcPct val="90000"/>
              </a:lnSpc>
              <a:spcBef>
                <a:spcPct val="20000"/>
              </a:spcBef>
            </a:pPr>
            <a:r>
              <a:rPr lang="lv-LV" altLang="lv-LV" sz="1600" b="1" dirty="0">
                <a:solidFill>
                  <a:srgbClr val="000000"/>
                </a:solidFill>
                <a:latin typeface="Verdana" panose="020B0604030504040204" pitchFamily="34" charset="0"/>
                <a:ea typeface="Verdana" panose="020B0604030504040204" pitchFamily="34" charset="0"/>
                <a:cs typeface="Verdana" panose="020B0604030504040204" pitchFamily="34" charset="0"/>
              </a:rPr>
              <a:t>Izglītības kvalitātes valsts dienests</a:t>
            </a:r>
          </a:p>
          <a:p>
            <a:pPr algn="ctr">
              <a:lnSpc>
                <a:spcPct val="90000"/>
              </a:lnSpc>
              <a:spcBef>
                <a:spcPct val="20000"/>
              </a:spcBef>
            </a:pPr>
            <a:r>
              <a:rPr lang="lv-LV" altLang="lv-LV" sz="1600" dirty="0">
                <a:solidFill>
                  <a:srgbClr val="000000"/>
                </a:solidFill>
                <a:latin typeface="Verdana" panose="020B0604030504040204" pitchFamily="34" charset="0"/>
                <a:ea typeface="Verdana" panose="020B0604030504040204" pitchFamily="34" charset="0"/>
                <a:cs typeface="Verdana" panose="020B0604030504040204" pitchFamily="34" charset="0"/>
              </a:rPr>
              <a:t>Zigfrīda Annas Meierovica bulvāris 14, Rīga, LV-1050</a:t>
            </a:r>
          </a:p>
          <a:p>
            <a:pPr algn="ctr">
              <a:lnSpc>
                <a:spcPct val="90000"/>
              </a:lnSpc>
              <a:spcBef>
                <a:spcPct val="20000"/>
              </a:spcBef>
            </a:pPr>
            <a:r>
              <a:rPr lang="lv-LV" altLang="lv-LV" sz="1600" dirty="0" err="1">
                <a:solidFill>
                  <a:srgbClr val="000000"/>
                </a:solidFill>
                <a:latin typeface="Verdana" panose="020B0604030504040204" pitchFamily="34" charset="0"/>
                <a:ea typeface="Verdana" panose="020B0604030504040204" pitchFamily="34" charset="0"/>
                <a:cs typeface="Verdana" panose="020B0604030504040204" pitchFamily="34" charset="0"/>
              </a:rPr>
              <a:t>pmp@ikvd.gov.lv</a:t>
            </a:r>
            <a:endParaRPr lang="lv-LV" altLang="lv-LV" sz="16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ctr">
              <a:lnSpc>
                <a:spcPct val="90000"/>
              </a:lnSpc>
              <a:spcBef>
                <a:spcPct val="20000"/>
              </a:spcBef>
            </a:pPr>
            <a:r>
              <a:rPr lang="lv-LV" altLang="lv-LV" sz="1600" dirty="0" err="1">
                <a:solidFill>
                  <a:srgbClr val="000000"/>
                </a:solidFill>
                <a:latin typeface="Verdana" panose="020B0604030504040204" pitchFamily="34" charset="0"/>
                <a:ea typeface="Verdana" panose="020B0604030504040204" pitchFamily="34" charset="0"/>
                <a:cs typeface="Verdana" panose="020B0604030504040204" pitchFamily="34" charset="0"/>
              </a:rPr>
              <a:t>www.pumpurs.lv</a:t>
            </a:r>
            <a:r>
              <a:rPr lang="lv-LV" altLang="lv-LV" sz="1600" dirty="0">
                <a:solidFill>
                  <a:srgbClr val="000000"/>
                </a:solidFill>
                <a:latin typeface="Verdana" panose="020B0604030504040204" pitchFamily="34" charset="0"/>
                <a:ea typeface="Verdana" panose="020B0604030504040204" pitchFamily="34" charset="0"/>
                <a:cs typeface="Verdana" panose="020B0604030504040204" pitchFamily="34" charset="0"/>
              </a:rPr>
              <a:t> </a:t>
            </a:r>
          </a:p>
          <a:p>
            <a:pPr algn="ctr">
              <a:lnSpc>
                <a:spcPct val="90000"/>
              </a:lnSpc>
              <a:spcBef>
                <a:spcPct val="20000"/>
              </a:spcBef>
            </a:pPr>
            <a:endParaRPr lang="lv-LV" altLang="lv-LV" sz="16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Text Placeholder 19"/>
          <p:cNvSpPr>
            <a:spLocks noGrp="1"/>
          </p:cNvSpPr>
          <p:nvPr>
            <p:ph type="body" sz="quarter" idx="11"/>
          </p:nvPr>
        </p:nvSpPr>
        <p:spPr>
          <a:xfrm>
            <a:off x="744521" y="3166823"/>
            <a:ext cx="7772400" cy="639762"/>
          </a:xfrm>
        </p:spPr>
        <p:txBody>
          <a:bodyPr>
            <a:normAutofit/>
          </a:bodyPr>
          <a:lstStyle>
            <a:lvl1pPr marL="0" indent="0" algn="ctr">
              <a:buNone/>
              <a:defRPr sz="240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Tree>
    <p:extLst>
      <p:ext uri="{BB962C8B-B14F-4D97-AF65-F5344CB8AC3E}">
        <p14:creationId xmlns:p14="http://schemas.microsoft.com/office/powerpoint/2010/main" val="1669929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lv-LV"/>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7B416E1-BA7B-4C37-B346-53818E848A67}" type="datetimeFigureOut">
              <a:rPr lang="lv-LV" smtClean="0"/>
              <a:t>04.03.2022</a:t>
            </a:fld>
            <a:endParaRPr lang="lv-LV"/>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lv-LV"/>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F4448D1-D1D2-48F6-8762-7241BC0B8749}" type="slidenum">
              <a:rPr lang="lv-LV" smtClean="0"/>
              <a:t>‹#›</a:t>
            </a:fld>
            <a:endParaRPr lang="lv-LV"/>
          </a:p>
        </p:txBody>
      </p:sp>
    </p:spTree>
    <p:extLst>
      <p:ext uri="{BB962C8B-B14F-4D97-AF65-F5344CB8AC3E}">
        <p14:creationId xmlns:p14="http://schemas.microsoft.com/office/powerpoint/2010/main" val="2146666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lv-LV"/>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7B416E1-BA7B-4C37-B346-53818E848A67}" type="datetimeFigureOut">
              <a:rPr lang="lv-LV" smtClean="0"/>
              <a:t>04.03.2022</a:t>
            </a:fld>
            <a:endParaRPr lang="lv-LV"/>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lv-LV"/>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F4448D1-D1D2-48F6-8762-7241BC0B8749}" type="slidenum">
              <a:rPr lang="lv-LV" smtClean="0"/>
              <a:t>‹#›</a:t>
            </a:fld>
            <a:endParaRPr lang="lv-LV"/>
          </a:p>
        </p:txBody>
      </p:sp>
    </p:spTree>
    <p:extLst>
      <p:ext uri="{BB962C8B-B14F-4D97-AF65-F5344CB8AC3E}">
        <p14:creationId xmlns:p14="http://schemas.microsoft.com/office/powerpoint/2010/main" val="2869477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lv-LV"/>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A7B416E1-BA7B-4C37-B346-53818E848A67}" type="datetimeFigureOut">
              <a:rPr lang="lv-LV" smtClean="0"/>
              <a:t>04.03.2022</a:t>
            </a:fld>
            <a:endParaRPr lang="lv-LV"/>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lv-LV"/>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AF4448D1-D1D2-48F6-8762-7241BC0B8749}" type="slidenum">
              <a:rPr lang="lv-LV" smtClean="0"/>
              <a:t>‹#›</a:t>
            </a:fld>
            <a:endParaRPr lang="lv-LV"/>
          </a:p>
        </p:txBody>
      </p:sp>
    </p:spTree>
    <p:extLst>
      <p:ext uri="{BB962C8B-B14F-4D97-AF65-F5344CB8AC3E}">
        <p14:creationId xmlns:p14="http://schemas.microsoft.com/office/powerpoint/2010/main" val="2682327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lv-LV"/>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A7B416E1-BA7B-4C37-B346-53818E848A67}" type="datetimeFigureOut">
              <a:rPr lang="lv-LV" smtClean="0"/>
              <a:t>04.03.2022</a:t>
            </a:fld>
            <a:endParaRPr lang="lv-LV"/>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lv-LV"/>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AF4448D1-D1D2-48F6-8762-7241BC0B8749}" type="slidenum">
              <a:rPr lang="lv-LV" smtClean="0"/>
              <a:t>‹#›</a:t>
            </a:fld>
            <a:endParaRPr lang="lv-LV"/>
          </a:p>
        </p:txBody>
      </p:sp>
    </p:spTree>
    <p:extLst>
      <p:ext uri="{BB962C8B-B14F-4D97-AF65-F5344CB8AC3E}">
        <p14:creationId xmlns:p14="http://schemas.microsoft.com/office/powerpoint/2010/main" val="1194265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7B416E1-BA7B-4C37-B346-53818E848A67}" type="datetimeFigureOut">
              <a:rPr lang="lv-LV" smtClean="0"/>
              <a:t>04.03.2022</a:t>
            </a:fld>
            <a:endParaRPr lang="lv-LV"/>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lv-LV"/>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F4448D1-D1D2-48F6-8762-7241BC0B8749}" type="slidenum">
              <a:rPr lang="lv-LV" smtClean="0"/>
              <a:t>‹#›</a:t>
            </a:fld>
            <a:endParaRPr lang="lv-LV"/>
          </a:p>
        </p:txBody>
      </p:sp>
    </p:spTree>
    <p:extLst>
      <p:ext uri="{BB962C8B-B14F-4D97-AF65-F5344CB8AC3E}">
        <p14:creationId xmlns:p14="http://schemas.microsoft.com/office/powerpoint/2010/main" val="4084293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lv-LV"/>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7B416E1-BA7B-4C37-B346-53818E848A67}" type="datetimeFigureOut">
              <a:rPr lang="lv-LV" smtClean="0"/>
              <a:t>04.03.2022</a:t>
            </a:fld>
            <a:endParaRPr lang="lv-LV"/>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lv-LV"/>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F4448D1-D1D2-48F6-8762-7241BC0B8749}" type="slidenum">
              <a:rPr lang="lv-LV" smtClean="0"/>
              <a:t>‹#›</a:t>
            </a:fld>
            <a:endParaRPr lang="lv-LV"/>
          </a:p>
        </p:txBody>
      </p:sp>
    </p:spTree>
    <p:extLst>
      <p:ext uri="{BB962C8B-B14F-4D97-AF65-F5344CB8AC3E}">
        <p14:creationId xmlns:p14="http://schemas.microsoft.com/office/powerpoint/2010/main" val="2820677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lv-LV"/>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7B416E1-BA7B-4C37-B346-53818E848A67}" type="datetimeFigureOut">
              <a:rPr lang="lv-LV" smtClean="0"/>
              <a:t>04.03.2022</a:t>
            </a:fld>
            <a:endParaRPr lang="lv-LV"/>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lv-LV"/>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F4448D1-D1D2-48F6-8762-7241BC0B8749}" type="slidenum">
              <a:rPr lang="lv-LV" smtClean="0"/>
              <a:t>‹#›</a:t>
            </a:fld>
            <a:endParaRPr lang="lv-LV"/>
          </a:p>
        </p:txBody>
      </p:sp>
    </p:spTree>
    <p:extLst>
      <p:ext uri="{BB962C8B-B14F-4D97-AF65-F5344CB8AC3E}">
        <p14:creationId xmlns:p14="http://schemas.microsoft.com/office/powerpoint/2010/main" val="1181986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619CD04-79EF-4B3F-A11E-BA2FDEEC2340}"/>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Satura vietturis 2">
            <a:extLst>
              <a:ext uri="{FF2B5EF4-FFF2-40B4-BE49-F238E27FC236}">
                <a16:creationId xmlns:a16="http://schemas.microsoft.com/office/drawing/2014/main" id="{5833E4DD-8DF1-4FC2-9D82-D1B267885DF5}"/>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bwMode="auto">
          <a:xfrm>
            <a:off x="549842" y="5788241"/>
            <a:ext cx="1400712" cy="6251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0764995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0" r:id="rId12"/>
    <p:sldLayoutId id="2147483672"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6847795-F0D4-4EF5-B19E-5E270C2057F0}"/>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3957" tIns="46979" rIns="93957" bIns="46979" numCol="1" anchor="ctr" anchorCtr="0" compatLnSpc="1">
            <a:prstTxWarp prst="textNoShape">
              <a:avLst/>
            </a:prstTxWarp>
          </a:bodyPr>
          <a:lstStyle/>
          <a:p>
            <a:pPr lvl="0"/>
            <a:r>
              <a:rPr lang="lv-LV" altLang="lv-LV"/>
              <a:t>Rediģēt šablona virsraksta stilu</a:t>
            </a:r>
            <a:endParaRPr lang="en-US" altLang="lv-LV"/>
          </a:p>
        </p:txBody>
      </p:sp>
      <p:sp>
        <p:nvSpPr>
          <p:cNvPr id="1027" name="Text Placeholder 2">
            <a:extLst>
              <a:ext uri="{FF2B5EF4-FFF2-40B4-BE49-F238E27FC236}">
                <a16:creationId xmlns:a16="http://schemas.microsoft.com/office/drawing/2014/main" id="{BFC40E4F-B76C-45B5-99A5-72E298CA1AB3}"/>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bodyPr>
          <a:lstStyle/>
          <a:p>
            <a:pPr lvl="0"/>
            <a:r>
              <a:rPr lang="lv-LV" altLang="lv-LV"/>
              <a:t>Rediģēt šablona teksta stilus</a:t>
            </a:r>
          </a:p>
          <a:p>
            <a:pPr lvl="1"/>
            <a:r>
              <a:rPr lang="lv-LV" altLang="lv-LV"/>
              <a:t>Otrais līmenis</a:t>
            </a:r>
          </a:p>
          <a:p>
            <a:pPr lvl="2"/>
            <a:r>
              <a:rPr lang="lv-LV" altLang="lv-LV"/>
              <a:t>Trešais līmenis</a:t>
            </a:r>
          </a:p>
          <a:p>
            <a:pPr lvl="3"/>
            <a:r>
              <a:rPr lang="lv-LV" altLang="lv-LV"/>
              <a:t>Ceturtais līmenis</a:t>
            </a:r>
          </a:p>
          <a:p>
            <a:pPr lvl="4"/>
            <a:r>
              <a:rPr lang="lv-LV" altLang="lv-LV"/>
              <a:t>Piektais līmenis</a:t>
            </a:r>
            <a:endParaRPr lang="en-US" altLang="lv-LV"/>
          </a:p>
        </p:txBody>
      </p:sp>
      <p:sp>
        <p:nvSpPr>
          <p:cNvPr id="4" name="Date Placeholder 3">
            <a:extLst>
              <a:ext uri="{FF2B5EF4-FFF2-40B4-BE49-F238E27FC236}">
                <a16:creationId xmlns:a16="http://schemas.microsoft.com/office/drawing/2014/main" id="{CC55A7B9-BC06-4D0B-8D90-7B1FE7217B78}"/>
              </a:ext>
            </a:extLst>
          </p:cNvPr>
          <p:cNvSpPr>
            <a:spLocks noGrp="1"/>
          </p:cNvSpPr>
          <p:nvPr>
            <p:ph type="dt" sz="half" idx="2"/>
          </p:nvPr>
        </p:nvSpPr>
        <p:spPr>
          <a:xfrm>
            <a:off x="457200" y="6356350"/>
            <a:ext cx="2133600" cy="365125"/>
          </a:xfrm>
          <a:prstGeom prst="rect">
            <a:avLst/>
          </a:prstGeom>
        </p:spPr>
        <p:txBody>
          <a:bodyPr vert="horz" wrap="square" lIns="93957" tIns="46979" rIns="93957" bIns="46979" numCol="1" anchor="ctr" anchorCtr="0" compatLnSpc="1">
            <a:prstTxWarp prst="textNoShape">
              <a:avLst/>
            </a:prstTxWarp>
          </a:bodyPr>
          <a:lstStyle>
            <a:lvl1pPr eaLnBrk="1" hangingPunct="1">
              <a:defRPr sz="1200">
                <a:solidFill>
                  <a:srgbClr val="898989"/>
                </a:solidFill>
              </a:defRPr>
            </a:lvl1pPr>
          </a:lstStyle>
          <a:p>
            <a:pPr>
              <a:defRPr/>
            </a:pPr>
            <a:fld id="{C681B3DE-7BFC-4B54-8CCE-F77D6112226A}" type="datetime1">
              <a:rPr lang="en-US" altLang="lv-LV"/>
              <a:pPr>
                <a:defRPr/>
              </a:pPr>
              <a:t>3/4/2022</a:t>
            </a:fld>
            <a:endParaRPr lang="en-US" altLang="lv-LV"/>
          </a:p>
        </p:txBody>
      </p:sp>
      <p:sp>
        <p:nvSpPr>
          <p:cNvPr id="5" name="Footer Placeholder 4">
            <a:extLst>
              <a:ext uri="{FF2B5EF4-FFF2-40B4-BE49-F238E27FC236}">
                <a16:creationId xmlns:a16="http://schemas.microsoft.com/office/drawing/2014/main" id="{268CDA10-6D63-4BF4-9959-D166FC1BAD64}"/>
              </a:ext>
            </a:extLst>
          </p:cNvPr>
          <p:cNvSpPr>
            <a:spLocks noGrp="1"/>
          </p:cNvSpPr>
          <p:nvPr>
            <p:ph type="ftr" sz="quarter" idx="3"/>
          </p:nvPr>
        </p:nvSpPr>
        <p:spPr>
          <a:xfrm>
            <a:off x="3124200" y="6356350"/>
            <a:ext cx="2895600" cy="365125"/>
          </a:xfrm>
          <a:prstGeom prst="rect">
            <a:avLst/>
          </a:prstGeom>
        </p:spPr>
        <p:txBody>
          <a:bodyPr vert="horz" lIns="93957" tIns="46979" rIns="93957" bIns="46979" rtlCol="0" anchor="ctr"/>
          <a:lstStyle>
            <a:lvl1pPr algn="ctr" defTabSz="939575"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0811AAD2-D9C4-453F-BCC5-65721708537B}"/>
              </a:ext>
            </a:extLst>
          </p:cNvPr>
          <p:cNvSpPr>
            <a:spLocks noGrp="1"/>
          </p:cNvSpPr>
          <p:nvPr>
            <p:ph type="sldNum" sz="quarter" idx="4"/>
          </p:nvPr>
        </p:nvSpPr>
        <p:spPr>
          <a:xfrm>
            <a:off x="6553200" y="6356350"/>
            <a:ext cx="2133600" cy="365125"/>
          </a:xfrm>
          <a:prstGeom prst="rect">
            <a:avLst/>
          </a:prstGeom>
        </p:spPr>
        <p:txBody>
          <a:bodyPr vert="horz" wrap="square" lIns="93957" tIns="46979" rIns="93957" bIns="46979" numCol="1" anchor="ctr" anchorCtr="0" compatLnSpc="1">
            <a:prstTxWarp prst="textNoShape">
              <a:avLst/>
            </a:prstTxWarp>
          </a:bodyPr>
          <a:lstStyle>
            <a:lvl1pPr algn="r" eaLnBrk="1" hangingPunct="1">
              <a:defRPr sz="1200">
                <a:solidFill>
                  <a:srgbClr val="898989"/>
                </a:solidFill>
              </a:defRPr>
            </a:lvl1pPr>
          </a:lstStyle>
          <a:p>
            <a:pPr>
              <a:defRPr/>
            </a:pPr>
            <a:fld id="{081FACB4-0694-4BD6-87BD-91BD6D8659E9}" type="slidenum">
              <a:rPr lang="en-US" altLang="lv-LV"/>
              <a:pPr>
                <a:defRPr/>
              </a:pPr>
              <a:t>‹#›</a:t>
            </a:fld>
            <a:endParaRPr lang="en-US" altLang="lv-LV"/>
          </a:p>
        </p:txBody>
      </p:sp>
    </p:spTree>
    <p:extLst>
      <p:ext uri="{BB962C8B-B14F-4D97-AF65-F5344CB8AC3E}">
        <p14:creationId xmlns:p14="http://schemas.microsoft.com/office/powerpoint/2010/main" val="22092621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dt="0"/>
  <p:txStyles>
    <p:titleStyle>
      <a:lvl1pPr algn="ctr" defTabSz="938213" rtl="0" eaLnBrk="1" fontAlgn="base" hangingPunct="1">
        <a:spcBef>
          <a:spcPct val="0"/>
        </a:spcBef>
        <a:spcAft>
          <a:spcPct val="0"/>
        </a:spcAft>
        <a:defRPr sz="4500" kern="1200">
          <a:solidFill>
            <a:schemeClr val="tx1"/>
          </a:solidFill>
          <a:latin typeface="+mj-lt"/>
          <a:ea typeface="MS PGothic" pitchFamily="34" charset="-128"/>
          <a:cs typeface="+mj-cs"/>
        </a:defRPr>
      </a:lvl1pPr>
      <a:lvl2pPr algn="ctr" defTabSz="938213" rtl="0" eaLnBrk="1" fontAlgn="base" hangingPunct="1">
        <a:spcBef>
          <a:spcPct val="0"/>
        </a:spcBef>
        <a:spcAft>
          <a:spcPct val="0"/>
        </a:spcAft>
        <a:defRPr sz="4500">
          <a:solidFill>
            <a:schemeClr val="tx1"/>
          </a:solidFill>
          <a:latin typeface="Times New Roman" pitchFamily="18" charset="0"/>
          <a:ea typeface="MS PGothic" pitchFamily="34" charset="-128"/>
        </a:defRPr>
      </a:lvl2pPr>
      <a:lvl3pPr algn="ctr" defTabSz="938213" rtl="0" eaLnBrk="1" fontAlgn="base" hangingPunct="1">
        <a:spcBef>
          <a:spcPct val="0"/>
        </a:spcBef>
        <a:spcAft>
          <a:spcPct val="0"/>
        </a:spcAft>
        <a:defRPr sz="4500">
          <a:solidFill>
            <a:schemeClr val="tx1"/>
          </a:solidFill>
          <a:latin typeface="Times New Roman" pitchFamily="18" charset="0"/>
          <a:ea typeface="MS PGothic" pitchFamily="34" charset="-128"/>
        </a:defRPr>
      </a:lvl3pPr>
      <a:lvl4pPr algn="ctr" defTabSz="938213" rtl="0" eaLnBrk="1" fontAlgn="base" hangingPunct="1">
        <a:spcBef>
          <a:spcPct val="0"/>
        </a:spcBef>
        <a:spcAft>
          <a:spcPct val="0"/>
        </a:spcAft>
        <a:defRPr sz="4500">
          <a:solidFill>
            <a:schemeClr val="tx1"/>
          </a:solidFill>
          <a:latin typeface="Times New Roman" pitchFamily="18" charset="0"/>
          <a:ea typeface="MS PGothic" pitchFamily="34" charset="-128"/>
        </a:defRPr>
      </a:lvl4pPr>
      <a:lvl5pPr algn="ctr" defTabSz="938213" rtl="0" eaLnBrk="1" fontAlgn="base" hangingPunct="1">
        <a:spcBef>
          <a:spcPct val="0"/>
        </a:spcBef>
        <a:spcAft>
          <a:spcPct val="0"/>
        </a:spcAft>
        <a:defRPr sz="4500">
          <a:solidFill>
            <a:schemeClr val="tx1"/>
          </a:solidFill>
          <a:latin typeface="Times New Roman" pitchFamily="18" charset="0"/>
          <a:ea typeface="MS PGothic" pitchFamily="34" charset="-128"/>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p:titleStyle>
    <p:bodyStyle>
      <a:lvl1pPr marL="350838" indent="-350838" algn="l" defTabSz="938213" rtl="0" eaLnBrk="1" fontAlgn="base" hangingPunct="1">
        <a:spcBef>
          <a:spcPct val="20000"/>
        </a:spcBef>
        <a:spcAft>
          <a:spcPct val="0"/>
        </a:spcAft>
        <a:buFont typeface="Arial" panose="020B0604020202020204" pitchFamily="34" charset="0"/>
        <a:buChar char="•"/>
        <a:defRPr sz="3300" kern="1200">
          <a:solidFill>
            <a:schemeClr val="tx1"/>
          </a:solidFill>
          <a:latin typeface="+mn-lt"/>
          <a:ea typeface="MS PGothic" pitchFamily="34" charset="-128"/>
          <a:cs typeface="+mn-cs"/>
        </a:defRPr>
      </a:lvl1pPr>
      <a:lvl2pPr marL="762000" indent="-292100" algn="l" defTabSz="938213" rtl="0" eaLnBrk="1" fontAlgn="base" hangingPunct="1">
        <a:spcBef>
          <a:spcPct val="20000"/>
        </a:spcBef>
        <a:spcAft>
          <a:spcPct val="0"/>
        </a:spcAft>
        <a:buFont typeface="Arial" panose="020B0604020202020204" pitchFamily="34" charset="0"/>
        <a:buChar char="–"/>
        <a:defRPr sz="2900" kern="1200">
          <a:solidFill>
            <a:schemeClr val="tx1"/>
          </a:solidFill>
          <a:latin typeface="+mn-lt"/>
          <a:ea typeface="MS PGothic" pitchFamily="34" charset="-128"/>
          <a:cs typeface="+mn-cs"/>
        </a:defRPr>
      </a:lvl2pPr>
      <a:lvl3pPr marL="1173163" indent="-233363" algn="l" defTabSz="938213" rtl="0" eaLnBrk="1" fontAlgn="base" hangingPunct="1">
        <a:spcBef>
          <a:spcPct val="20000"/>
        </a:spcBef>
        <a:spcAft>
          <a:spcPct val="0"/>
        </a:spcAft>
        <a:buFont typeface="Arial" panose="020B0604020202020204" pitchFamily="34" charset="0"/>
        <a:buChar char="•"/>
        <a:defRPr sz="2500" kern="1200">
          <a:solidFill>
            <a:schemeClr val="tx1"/>
          </a:solidFill>
          <a:latin typeface="+mn-lt"/>
          <a:ea typeface="MS PGothic" pitchFamily="34" charset="-128"/>
          <a:cs typeface="+mn-cs"/>
        </a:defRPr>
      </a:lvl3pPr>
      <a:lvl4pPr marL="1643063" indent="-233363" algn="l" defTabSz="938213" rtl="0" eaLnBrk="1" fontAlgn="base" hangingPunct="1">
        <a:spcBef>
          <a:spcPct val="20000"/>
        </a:spcBef>
        <a:spcAft>
          <a:spcPct val="0"/>
        </a:spcAft>
        <a:buFont typeface="Arial" panose="020B0604020202020204" pitchFamily="34" charset="0"/>
        <a:buChar char="–"/>
        <a:defRPr sz="1900" kern="1200">
          <a:solidFill>
            <a:schemeClr val="tx1"/>
          </a:solidFill>
          <a:latin typeface="+mn-lt"/>
          <a:ea typeface="MS PGothic" pitchFamily="34" charset="-128"/>
          <a:cs typeface="+mn-cs"/>
        </a:defRPr>
      </a:lvl4pPr>
      <a:lvl5pPr marL="2112963" indent="-233363" algn="l" defTabSz="938213" rtl="0" eaLnBrk="1" fontAlgn="base" hangingPunct="1">
        <a:spcBef>
          <a:spcPct val="20000"/>
        </a:spcBef>
        <a:spcAft>
          <a:spcPct val="0"/>
        </a:spcAft>
        <a:buFont typeface="Arial" panose="020B0604020202020204" pitchFamily="34" charset="0"/>
        <a:buChar char="»"/>
        <a:defRPr sz="1900" kern="1200">
          <a:solidFill>
            <a:schemeClr val="tx1"/>
          </a:solidFill>
          <a:latin typeface="+mn-lt"/>
          <a:ea typeface="MS PGothic" pitchFamily="34" charset="-128"/>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39575" rtl="0" eaLnBrk="1" latinLnBrk="0" hangingPunct="1">
        <a:defRPr sz="1700" kern="1200">
          <a:solidFill>
            <a:schemeClr val="tx1"/>
          </a:solidFill>
          <a:latin typeface="+mn-lt"/>
          <a:ea typeface="+mn-ea"/>
          <a:cs typeface="+mn-cs"/>
        </a:defRPr>
      </a:lvl1pPr>
      <a:lvl2pPr marL="469788" algn="l" defTabSz="939575" rtl="0" eaLnBrk="1" latinLnBrk="0" hangingPunct="1">
        <a:defRPr sz="1700" kern="1200">
          <a:solidFill>
            <a:schemeClr val="tx1"/>
          </a:solidFill>
          <a:latin typeface="+mn-lt"/>
          <a:ea typeface="+mn-ea"/>
          <a:cs typeface="+mn-cs"/>
        </a:defRPr>
      </a:lvl2pPr>
      <a:lvl3pPr marL="939575" algn="l" defTabSz="939575" rtl="0" eaLnBrk="1" latinLnBrk="0" hangingPunct="1">
        <a:defRPr sz="1700" kern="1200">
          <a:solidFill>
            <a:schemeClr val="tx1"/>
          </a:solidFill>
          <a:latin typeface="+mn-lt"/>
          <a:ea typeface="+mn-ea"/>
          <a:cs typeface="+mn-cs"/>
        </a:defRPr>
      </a:lvl3pPr>
      <a:lvl4pPr marL="1409365" algn="l" defTabSz="939575" rtl="0" eaLnBrk="1" latinLnBrk="0" hangingPunct="1">
        <a:defRPr sz="1700" kern="1200">
          <a:solidFill>
            <a:schemeClr val="tx1"/>
          </a:solidFill>
          <a:latin typeface="+mn-lt"/>
          <a:ea typeface="+mn-ea"/>
          <a:cs typeface="+mn-cs"/>
        </a:defRPr>
      </a:lvl4pPr>
      <a:lvl5pPr marL="1879152" algn="l" defTabSz="939575" rtl="0" eaLnBrk="1" latinLnBrk="0" hangingPunct="1">
        <a:defRPr sz="1700" kern="1200">
          <a:solidFill>
            <a:schemeClr val="tx1"/>
          </a:solidFill>
          <a:latin typeface="+mn-lt"/>
          <a:ea typeface="+mn-ea"/>
          <a:cs typeface="+mn-cs"/>
        </a:defRPr>
      </a:lvl5pPr>
      <a:lvl6pPr marL="2348940" algn="l" defTabSz="939575" rtl="0" eaLnBrk="1" latinLnBrk="0" hangingPunct="1">
        <a:defRPr sz="1700" kern="1200">
          <a:solidFill>
            <a:schemeClr val="tx1"/>
          </a:solidFill>
          <a:latin typeface="+mn-lt"/>
          <a:ea typeface="+mn-ea"/>
          <a:cs typeface="+mn-cs"/>
        </a:defRPr>
      </a:lvl6pPr>
      <a:lvl7pPr marL="2818729" algn="l" defTabSz="939575" rtl="0" eaLnBrk="1" latinLnBrk="0" hangingPunct="1">
        <a:defRPr sz="1700" kern="1200">
          <a:solidFill>
            <a:schemeClr val="tx1"/>
          </a:solidFill>
          <a:latin typeface="+mn-lt"/>
          <a:ea typeface="+mn-ea"/>
          <a:cs typeface="+mn-cs"/>
        </a:defRPr>
      </a:lvl7pPr>
      <a:lvl8pPr marL="3288515" algn="l" defTabSz="939575" rtl="0" eaLnBrk="1" latinLnBrk="0" hangingPunct="1">
        <a:defRPr sz="1700" kern="1200">
          <a:solidFill>
            <a:schemeClr val="tx1"/>
          </a:solidFill>
          <a:latin typeface="+mn-lt"/>
          <a:ea typeface="+mn-ea"/>
          <a:cs typeface="+mn-cs"/>
        </a:defRPr>
      </a:lvl8pPr>
      <a:lvl9pPr marL="3758305" algn="l" defTabSz="939575"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hyperlink" Target="mailto:liene.berzina@834.ikvd.gov.lv"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www.esfondi.lv/" TargetMode="Externa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www.facebook.com/pumpurs.lv/" TargetMode="External"/><Relationship Id="rId2" Type="http://schemas.openxmlformats.org/officeDocument/2006/relationships/hyperlink" Target="http://www.pumpurs.lv/" TargetMode="Externa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mailto:liene.berzina@834.ikvd.gov.lv" TargetMode="Externa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8.png"/><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7.jpeg"/><Relationship Id="rId1" Type="http://schemas.openxmlformats.org/officeDocument/2006/relationships/slideLayout" Target="../slideLayouts/slideLayout15.xml"/><Relationship Id="rId4" Type="http://schemas.openxmlformats.org/officeDocument/2006/relationships/hyperlink" Target="mailto:liene.berzina@834.ikvd.gov.lv"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www.aizputesnovads.lv/projekts-nr834016i001" TargetMode="External"/><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2" Type="http://schemas.openxmlformats.org/officeDocument/2006/relationships/hyperlink" Target="https://www.esfondi.lv/vizualo-prasibu-elementi"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5082" y="2625259"/>
            <a:ext cx="7128792" cy="1393269"/>
          </a:xfrm>
        </p:spPr>
        <p:txBody>
          <a:bodyPr>
            <a:normAutofit/>
          </a:bodyPr>
          <a:lstStyle/>
          <a:p>
            <a:pPr algn="r"/>
            <a:r>
              <a:rPr lang="lv-LV" dirty="0"/>
              <a:t>Jaunatnes iniciatīvu projektu publicitāte</a:t>
            </a:r>
          </a:p>
        </p:txBody>
      </p:sp>
      <p:sp>
        <p:nvSpPr>
          <p:cNvPr id="4" name="Text Placeholder 3"/>
          <p:cNvSpPr>
            <a:spLocks noGrp="1"/>
          </p:cNvSpPr>
          <p:nvPr>
            <p:ph type="body" sz="quarter" idx="10"/>
          </p:nvPr>
        </p:nvSpPr>
        <p:spPr/>
        <p:txBody>
          <a:bodyPr/>
          <a:lstStyle/>
          <a:p>
            <a:endParaRPr lang="lv-LV"/>
          </a:p>
        </p:txBody>
      </p:sp>
      <p:sp>
        <p:nvSpPr>
          <p:cNvPr id="5" name="Text Placeholder 4"/>
          <p:cNvSpPr>
            <a:spLocks noGrp="1"/>
          </p:cNvSpPr>
          <p:nvPr>
            <p:ph type="body" sz="quarter" idx="12"/>
          </p:nvPr>
        </p:nvSpPr>
        <p:spPr/>
        <p:txBody>
          <a:bodyPr/>
          <a:lstStyle/>
          <a:p>
            <a:endParaRPr lang="lv-LV"/>
          </a:p>
        </p:txBody>
      </p:sp>
      <p:sp>
        <p:nvSpPr>
          <p:cNvPr id="6" name="Slide Number Placeholder 5"/>
          <p:cNvSpPr>
            <a:spLocks noGrp="1"/>
          </p:cNvSpPr>
          <p:nvPr>
            <p:ph type="sldNum" sz="quarter" idx="13"/>
          </p:nvPr>
        </p:nvSpPr>
        <p:spPr>
          <a:xfrm>
            <a:off x="8357616" y="6324600"/>
            <a:ext cx="481584" cy="304800"/>
          </a:xfrm>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4961CF2E-11C3-4D5E-B2D2-3BFAF1B6998A}" type="slidenum">
              <a:rPr kumimoji="0" lang="en-US" altLang="lv-LV" sz="1000" b="0" i="0" u="none" strike="noStrike" kern="1200" cap="none" spc="0" normalizeH="0" baseline="0" noProof="0" smtClean="0">
                <a:ln>
                  <a:noFill/>
                </a:ln>
                <a:solidFill>
                  <a:srgbClr val="898989"/>
                </a:solidFill>
                <a:effectLst/>
                <a:uLnTx/>
                <a:uFillTx/>
                <a:latin typeface="Verdana" panose="020B0604030504040204" pitchFamily="34" charset="0"/>
                <a:ea typeface="MS PGothic" panose="020B0600070205080204" pitchFamily="34" charset="-128"/>
                <a:cs typeface="+mn-cs"/>
              </a:rPr>
              <a:pPr marL="0" marR="0" lvl="0" indent="0" algn="r" defTabSz="938213" rtl="0" eaLnBrk="1" fontAlgn="base" latinLnBrk="0" hangingPunct="1">
                <a:lnSpc>
                  <a:spcPct val="100000"/>
                </a:lnSpc>
                <a:spcBef>
                  <a:spcPct val="0"/>
                </a:spcBef>
                <a:spcAft>
                  <a:spcPct val="0"/>
                </a:spcAft>
                <a:buClrTx/>
                <a:buSzTx/>
                <a:buFontTx/>
                <a:buNone/>
                <a:tabLst/>
                <a:defRPr/>
              </a:pPr>
              <a:t>1</a:t>
            </a:fld>
            <a:endParaRPr kumimoji="0" lang="en-US" altLang="lv-LV" sz="1000" b="0" i="0" u="none" strike="noStrike" kern="1200" cap="none" spc="0" normalizeH="0" baseline="0" noProof="0" dirty="0">
              <a:ln>
                <a:noFill/>
              </a:ln>
              <a:solidFill>
                <a:srgbClr val="898989"/>
              </a:solidFill>
              <a:effectLst/>
              <a:uLnTx/>
              <a:uFillTx/>
              <a:latin typeface="Verdana" panose="020B0604030504040204" pitchFamily="34" charset="0"/>
              <a:ea typeface="MS PGothic" panose="020B0600070205080204" pitchFamily="34" charset="-128"/>
              <a:cs typeface="+mn-cs"/>
            </a:endParaRPr>
          </a:p>
        </p:txBody>
      </p:sp>
      <p:pic>
        <p:nvPicPr>
          <p:cNvPr id="2051" name="Picture 3" descr="Z:\SAM\ESF + IKV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776" y="4593906"/>
            <a:ext cx="8335688" cy="175271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0EA212BF-43B5-4C71-9EAA-3DD86CA822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2029" y="842118"/>
            <a:ext cx="3639941" cy="1624509"/>
          </a:xfrm>
          <a:prstGeom prst="rect">
            <a:avLst/>
          </a:prstGeom>
        </p:spPr>
      </p:pic>
      <p:sp>
        <p:nvSpPr>
          <p:cNvPr id="7" name="Taisnstūris 6">
            <a:extLst>
              <a:ext uri="{FF2B5EF4-FFF2-40B4-BE49-F238E27FC236}">
                <a16:creationId xmlns:a16="http://schemas.microsoft.com/office/drawing/2014/main" id="{4330A2A1-2CA2-4C93-B974-A3756CE6CE61}"/>
              </a:ext>
            </a:extLst>
          </p:cNvPr>
          <p:cNvSpPr/>
          <p:nvPr/>
        </p:nvSpPr>
        <p:spPr>
          <a:xfrm>
            <a:off x="395536" y="5733256"/>
            <a:ext cx="1728192" cy="896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0" name="Text Placeholder 1">
            <a:extLst>
              <a:ext uri="{FF2B5EF4-FFF2-40B4-BE49-F238E27FC236}">
                <a16:creationId xmlns:a16="http://schemas.microsoft.com/office/drawing/2014/main" id="{709E9C0D-C605-4365-BF3E-14776672E0A3}"/>
              </a:ext>
            </a:extLst>
          </p:cNvPr>
          <p:cNvSpPr txBox="1">
            <a:spLocks/>
          </p:cNvSpPr>
          <p:nvPr/>
        </p:nvSpPr>
        <p:spPr>
          <a:xfrm>
            <a:off x="2915816" y="3715178"/>
            <a:ext cx="7772400" cy="1224136"/>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lv-LV" sz="2000" b="1" dirty="0"/>
              <a:t>               </a:t>
            </a:r>
            <a:r>
              <a:rPr lang="lv-LV" sz="1600" b="1" dirty="0"/>
              <a:t>komunikācijas speciāliste Liene Bērziņa</a:t>
            </a:r>
          </a:p>
          <a:p>
            <a:pPr marL="0" indent="0">
              <a:buNone/>
            </a:pPr>
            <a:r>
              <a:rPr lang="lv-LV" sz="1600" b="1" dirty="0">
                <a:hlinkClick r:id="rId4"/>
              </a:rPr>
              <a:t>liene.berzina@834.ikvd.gov.lv</a:t>
            </a:r>
            <a:r>
              <a:rPr lang="lv-LV" sz="1600" b="1" dirty="0"/>
              <a:t> </a:t>
            </a:r>
          </a:p>
        </p:txBody>
      </p:sp>
      <p:pic>
        <p:nvPicPr>
          <p:cNvPr id="11" name="Picture 4">
            <a:extLst>
              <a:ext uri="{FF2B5EF4-FFF2-40B4-BE49-F238E27FC236}">
                <a16:creationId xmlns:a16="http://schemas.microsoft.com/office/drawing/2014/main" id="{92E49F32-1B0D-4946-95A2-6590C677825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90800" y="3500028"/>
            <a:ext cx="1161772" cy="518500"/>
          </a:xfrm>
          <a:prstGeom prst="rect">
            <a:avLst/>
          </a:prstGeom>
        </p:spPr>
      </p:pic>
    </p:spTree>
    <p:extLst>
      <p:ext uri="{BB962C8B-B14F-4D97-AF65-F5344CB8AC3E}">
        <p14:creationId xmlns:p14="http://schemas.microsoft.com/office/powerpoint/2010/main" val="3445491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ttēls 2">
            <a:extLst>
              <a:ext uri="{FF2B5EF4-FFF2-40B4-BE49-F238E27FC236}">
                <a16:creationId xmlns:a16="http://schemas.microsoft.com/office/drawing/2014/main" id="{A9C3EECA-7BCE-4243-A9B4-6ACCB3F5A4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91403" y="4543262"/>
            <a:ext cx="5061779" cy="10926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8" name="Grupa 7">
            <a:extLst>
              <a:ext uri="{FF2B5EF4-FFF2-40B4-BE49-F238E27FC236}">
                <a16:creationId xmlns:a16="http://schemas.microsoft.com/office/drawing/2014/main" id="{D9216B10-7B00-4C7E-95D6-35C10D3858BD}"/>
              </a:ext>
            </a:extLst>
          </p:cNvPr>
          <p:cNvGrpSpPr/>
          <p:nvPr/>
        </p:nvGrpSpPr>
        <p:grpSpPr>
          <a:xfrm>
            <a:off x="1038672" y="1673202"/>
            <a:ext cx="2664296" cy="2091798"/>
            <a:chOff x="1187624" y="1625234"/>
            <a:chExt cx="2582040" cy="1996666"/>
          </a:xfrm>
        </p:grpSpPr>
        <p:pic>
          <p:nvPicPr>
            <p:cNvPr id="2" name="Attēls 1">
              <a:extLst>
                <a:ext uri="{FF2B5EF4-FFF2-40B4-BE49-F238E27FC236}">
                  <a16:creationId xmlns:a16="http://schemas.microsoft.com/office/drawing/2014/main" id="{E7A7F224-33C2-43BE-A704-46633E5E0F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7624" y="1988840"/>
              <a:ext cx="2582040" cy="16330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Virsraksts 1">
              <a:extLst>
                <a:ext uri="{FF2B5EF4-FFF2-40B4-BE49-F238E27FC236}">
                  <a16:creationId xmlns:a16="http://schemas.microsoft.com/office/drawing/2014/main" id="{04F1D700-0FC2-4295-B455-8EB7A09EB750}"/>
                </a:ext>
              </a:extLst>
            </p:cNvPr>
            <p:cNvSpPr txBox="1">
              <a:spLocks/>
            </p:cNvSpPr>
            <p:nvPr/>
          </p:nvSpPr>
          <p:spPr>
            <a:xfrm>
              <a:off x="1316172" y="1625234"/>
              <a:ext cx="2324944" cy="36360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lv-LV" sz="1400" b="1" dirty="0">
                  <a:latin typeface="Verdana" panose="020B0604030504040204" pitchFamily="34" charset="0"/>
                  <a:ea typeface="Verdana" panose="020B0604030504040204" pitchFamily="34" charset="0"/>
                </a:rPr>
                <a:t>Daudzkrāsains fons</a:t>
              </a:r>
            </a:p>
          </p:txBody>
        </p:sp>
      </p:grpSp>
      <p:sp>
        <p:nvSpPr>
          <p:cNvPr id="6" name="Virsraksts 1">
            <a:extLst>
              <a:ext uri="{FF2B5EF4-FFF2-40B4-BE49-F238E27FC236}">
                <a16:creationId xmlns:a16="http://schemas.microsoft.com/office/drawing/2014/main" id="{22A4547A-46F2-4BDB-B85A-AC8670D6BD35}"/>
              </a:ext>
            </a:extLst>
          </p:cNvPr>
          <p:cNvSpPr txBox="1">
            <a:spLocks/>
          </p:cNvSpPr>
          <p:nvPr/>
        </p:nvSpPr>
        <p:spPr>
          <a:xfrm>
            <a:off x="3419872" y="4205033"/>
            <a:ext cx="2520280" cy="36360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lv-LV" sz="1400" b="1" dirty="0" err="1">
                <a:latin typeface="Verdana" panose="020B0604030504040204" pitchFamily="34" charset="0"/>
                <a:ea typeface="Verdana" panose="020B0604030504040204" pitchFamily="34" charset="0"/>
              </a:rPr>
              <a:t>Vienkrāsu</a:t>
            </a:r>
            <a:r>
              <a:rPr lang="lv-LV" sz="1400" b="1" dirty="0">
                <a:latin typeface="Verdana" panose="020B0604030504040204" pitchFamily="34" charset="0"/>
                <a:ea typeface="Verdana" panose="020B0604030504040204" pitchFamily="34" charset="0"/>
              </a:rPr>
              <a:t> attēlojums</a:t>
            </a:r>
          </a:p>
        </p:txBody>
      </p:sp>
      <p:sp>
        <p:nvSpPr>
          <p:cNvPr id="7" name="Virsraksts 1">
            <a:extLst>
              <a:ext uri="{FF2B5EF4-FFF2-40B4-BE49-F238E27FC236}">
                <a16:creationId xmlns:a16="http://schemas.microsoft.com/office/drawing/2014/main" id="{F2E8FF10-EB2A-4641-B0A6-0AF3C4AC03E0}"/>
              </a:ext>
            </a:extLst>
          </p:cNvPr>
          <p:cNvSpPr txBox="1">
            <a:spLocks/>
          </p:cNvSpPr>
          <p:nvPr/>
        </p:nvSpPr>
        <p:spPr>
          <a:xfrm>
            <a:off x="5220072" y="1646165"/>
            <a:ext cx="2520280" cy="36360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lv-LV" sz="1400" b="1" dirty="0">
                <a:latin typeface="Verdana" panose="020B0604030504040204" pitchFamily="34" charset="0"/>
                <a:ea typeface="Verdana" panose="020B0604030504040204" pitchFamily="34" charset="0"/>
              </a:rPr>
              <a:t>Vienkrāsains fons</a:t>
            </a:r>
          </a:p>
        </p:txBody>
      </p:sp>
      <p:sp>
        <p:nvSpPr>
          <p:cNvPr id="9" name="Taisnstūris 8">
            <a:extLst>
              <a:ext uri="{FF2B5EF4-FFF2-40B4-BE49-F238E27FC236}">
                <a16:creationId xmlns:a16="http://schemas.microsoft.com/office/drawing/2014/main" id="{489B2288-372E-443D-84A3-008F3F780FB3}"/>
              </a:ext>
            </a:extLst>
          </p:cNvPr>
          <p:cNvSpPr/>
          <p:nvPr/>
        </p:nvSpPr>
        <p:spPr>
          <a:xfrm>
            <a:off x="4572000" y="2009771"/>
            <a:ext cx="4032448" cy="1755229"/>
          </a:xfrm>
          <a:prstGeom prst="rect">
            <a:avLst/>
          </a:prstGeom>
          <a:solidFill>
            <a:srgbClr val="E5E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pic>
        <p:nvPicPr>
          <p:cNvPr id="11" name="Attēls 10">
            <a:extLst>
              <a:ext uri="{FF2B5EF4-FFF2-40B4-BE49-F238E27FC236}">
                <a16:creationId xmlns:a16="http://schemas.microsoft.com/office/drawing/2014/main" id="{23A6055D-8037-4E65-8639-5BE9220BD72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2530" y="2676215"/>
            <a:ext cx="2257822" cy="466701"/>
          </a:xfrm>
          <a:prstGeom prst="rect">
            <a:avLst/>
          </a:prstGeom>
        </p:spPr>
      </p:pic>
    </p:spTree>
    <p:extLst>
      <p:ext uri="{BB962C8B-B14F-4D97-AF65-F5344CB8AC3E}">
        <p14:creationId xmlns:p14="http://schemas.microsoft.com/office/powerpoint/2010/main" val="1042526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aisnstūris 4">
            <a:extLst>
              <a:ext uri="{FF2B5EF4-FFF2-40B4-BE49-F238E27FC236}">
                <a16:creationId xmlns:a16="http://schemas.microsoft.com/office/drawing/2014/main" id="{46B7A3C9-A06E-49AA-9BD4-23DCB7C7E9E1}"/>
              </a:ext>
            </a:extLst>
          </p:cNvPr>
          <p:cNvSpPr/>
          <p:nvPr/>
        </p:nvSpPr>
        <p:spPr>
          <a:xfrm>
            <a:off x="4723749" y="476672"/>
            <a:ext cx="2789546" cy="369332"/>
          </a:xfrm>
          <a:prstGeom prst="rect">
            <a:avLst/>
          </a:prstGeom>
        </p:spPr>
        <p:txBody>
          <a:bodyPr wrap="none">
            <a:spAutoFit/>
          </a:bodyPr>
          <a:lstStyle/>
          <a:p>
            <a:pPr algn="r"/>
            <a:r>
              <a:rPr lang="lv-LV" b="1" dirty="0">
                <a:latin typeface="Verdana" panose="020B0604030504040204" pitchFamily="34" charset="0"/>
                <a:ea typeface="Verdana" panose="020B0604030504040204" pitchFamily="34" charset="0"/>
              </a:rPr>
              <a:t>Izņēmuma gadījumi</a:t>
            </a:r>
          </a:p>
        </p:txBody>
      </p:sp>
      <p:sp>
        <p:nvSpPr>
          <p:cNvPr id="19" name="Taisnstūris 18">
            <a:extLst>
              <a:ext uri="{FF2B5EF4-FFF2-40B4-BE49-F238E27FC236}">
                <a16:creationId xmlns:a16="http://schemas.microsoft.com/office/drawing/2014/main" id="{08796240-1E8E-464B-8E8D-5F16C84E7D25}"/>
              </a:ext>
            </a:extLst>
          </p:cNvPr>
          <p:cNvSpPr/>
          <p:nvPr/>
        </p:nvSpPr>
        <p:spPr>
          <a:xfrm>
            <a:off x="251520" y="1429129"/>
            <a:ext cx="8593071" cy="1200329"/>
          </a:xfrm>
          <a:prstGeom prst="rect">
            <a:avLst/>
          </a:prstGeom>
        </p:spPr>
        <p:txBody>
          <a:bodyPr wrap="square">
            <a:spAutoFit/>
          </a:bodyPr>
          <a:lstStyle/>
          <a:p>
            <a:pPr algn="ctr"/>
            <a:r>
              <a:rPr lang="lv-LV" dirty="0">
                <a:latin typeface="Verdana" panose="020B0604030504040204" pitchFamily="34" charset="0"/>
                <a:ea typeface="Verdana" panose="020B0604030504040204" pitchFamily="34" charset="0"/>
              </a:rPr>
              <a:t>Uz nelieliem reprezentatīviem (reklāmas) priekšmetiem var netikt nodrošināta atsauce uz konkrēto ES fondu, nacionālā identifikācijas zīme ar atsauci “Nacionālais attīstības plāns 2020” un sauklis „Ieguldījums tavā nākotnē”, bet tiek lietota ES emblēma un atsauce uz ES </a:t>
            </a:r>
          </a:p>
        </p:txBody>
      </p:sp>
      <p:pic>
        <p:nvPicPr>
          <p:cNvPr id="21" name="Attēls 20">
            <a:extLst>
              <a:ext uri="{FF2B5EF4-FFF2-40B4-BE49-F238E27FC236}">
                <a16:creationId xmlns:a16="http://schemas.microsoft.com/office/drawing/2014/main" id="{B4E027D0-8C0C-4D3C-95A6-DDBAA41E4F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7875" y="2822314"/>
            <a:ext cx="2004234" cy="1516511"/>
          </a:xfrm>
          <a:prstGeom prst="rect">
            <a:avLst/>
          </a:prstGeom>
        </p:spPr>
      </p:pic>
      <p:sp>
        <p:nvSpPr>
          <p:cNvPr id="25" name="Taisnstūris 24">
            <a:extLst>
              <a:ext uri="{FF2B5EF4-FFF2-40B4-BE49-F238E27FC236}">
                <a16:creationId xmlns:a16="http://schemas.microsoft.com/office/drawing/2014/main" id="{6CD58636-F10A-4014-B511-35C25D4F4414}"/>
              </a:ext>
            </a:extLst>
          </p:cNvPr>
          <p:cNvSpPr/>
          <p:nvPr/>
        </p:nvSpPr>
        <p:spPr>
          <a:xfrm>
            <a:off x="3205826" y="6158151"/>
            <a:ext cx="2004234" cy="648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grpSp>
        <p:nvGrpSpPr>
          <p:cNvPr id="47" name="Grupa 46">
            <a:extLst>
              <a:ext uri="{FF2B5EF4-FFF2-40B4-BE49-F238E27FC236}">
                <a16:creationId xmlns:a16="http://schemas.microsoft.com/office/drawing/2014/main" id="{DD26A205-37EE-44C7-87F9-BE03904595AA}"/>
              </a:ext>
            </a:extLst>
          </p:cNvPr>
          <p:cNvGrpSpPr/>
          <p:nvPr/>
        </p:nvGrpSpPr>
        <p:grpSpPr>
          <a:xfrm>
            <a:off x="947283" y="4441601"/>
            <a:ext cx="1332705" cy="1080120"/>
            <a:chOff x="623550" y="4199962"/>
            <a:chExt cx="2004234" cy="1605302"/>
          </a:xfrm>
        </p:grpSpPr>
        <p:pic>
          <p:nvPicPr>
            <p:cNvPr id="23" name="Attēls 22">
              <a:extLst>
                <a:ext uri="{FF2B5EF4-FFF2-40B4-BE49-F238E27FC236}">
                  <a16:creationId xmlns:a16="http://schemas.microsoft.com/office/drawing/2014/main" id="{B84A1738-BFD6-4749-954B-91F49C766D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550" y="4605290"/>
              <a:ext cx="2004234" cy="983950"/>
            </a:xfrm>
            <a:prstGeom prst="rect">
              <a:avLst/>
            </a:prstGeom>
          </p:spPr>
        </p:pic>
        <p:cxnSp>
          <p:nvCxnSpPr>
            <p:cNvPr id="29" name="Taisns savienotājs 28">
              <a:extLst>
                <a:ext uri="{FF2B5EF4-FFF2-40B4-BE49-F238E27FC236}">
                  <a16:creationId xmlns:a16="http://schemas.microsoft.com/office/drawing/2014/main" id="{228D0CD6-50C6-47AE-B055-025E535DCC82}"/>
                </a:ext>
              </a:extLst>
            </p:cNvPr>
            <p:cNvCxnSpPr>
              <a:cxnSpLocks/>
            </p:cNvCxnSpPr>
            <p:nvPr/>
          </p:nvCxnSpPr>
          <p:spPr>
            <a:xfrm>
              <a:off x="833579" y="4199963"/>
              <a:ext cx="1638201" cy="1605301"/>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1" name="Taisns savienotājs 30">
              <a:extLst>
                <a:ext uri="{FF2B5EF4-FFF2-40B4-BE49-F238E27FC236}">
                  <a16:creationId xmlns:a16="http://schemas.microsoft.com/office/drawing/2014/main" id="{26F10869-CCE6-4018-A6A4-B33E540F7249}"/>
                </a:ext>
              </a:extLst>
            </p:cNvPr>
            <p:cNvCxnSpPr>
              <a:cxnSpLocks/>
            </p:cNvCxnSpPr>
            <p:nvPr/>
          </p:nvCxnSpPr>
          <p:spPr>
            <a:xfrm flipH="1">
              <a:off x="647564" y="4199962"/>
              <a:ext cx="1844078" cy="1605302"/>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grpSp>
      <p:grpSp>
        <p:nvGrpSpPr>
          <p:cNvPr id="48" name="Grupa 47">
            <a:extLst>
              <a:ext uri="{FF2B5EF4-FFF2-40B4-BE49-F238E27FC236}">
                <a16:creationId xmlns:a16="http://schemas.microsoft.com/office/drawing/2014/main" id="{7C1F81B5-147F-4FD0-A139-3376A4E584DB}"/>
              </a:ext>
            </a:extLst>
          </p:cNvPr>
          <p:cNvGrpSpPr/>
          <p:nvPr/>
        </p:nvGrpSpPr>
        <p:grpSpPr>
          <a:xfrm>
            <a:off x="2733652" y="4827546"/>
            <a:ext cx="1015985" cy="977718"/>
            <a:chOff x="3339991" y="4388897"/>
            <a:chExt cx="1844078" cy="1674005"/>
          </a:xfrm>
        </p:grpSpPr>
        <p:pic>
          <p:nvPicPr>
            <p:cNvPr id="24" name="Attēls 23">
              <a:extLst>
                <a:ext uri="{FF2B5EF4-FFF2-40B4-BE49-F238E27FC236}">
                  <a16:creationId xmlns:a16="http://schemas.microsoft.com/office/drawing/2014/main" id="{E822EB3C-25F1-47AF-B53F-62A7AD3166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2144" y="4577831"/>
              <a:ext cx="1403648" cy="1485071"/>
            </a:xfrm>
            <a:prstGeom prst="rect">
              <a:avLst/>
            </a:prstGeom>
          </p:spPr>
        </p:pic>
        <p:cxnSp>
          <p:nvCxnSpPr>
            <p:cNvPr id="36" name="Taisns savienotājs 35">
              <a:extLst>
                <a:ext uri="{FF2B5EF4-FFF2-40B4-BE49-F238E27FC236}">
                  <a16:creationId xmlns:a16="http://schemas.microsoft.com/office/drawing/2014/main" id="{ECDD2A24-8930-4DA2-922F-8AFB09D23DD1}"/>
                </a:ext>
              </a:extLst>
            </p:cNvPr>
            <p:cNvCxnSpPr>
              <a:cxnSpLocks/>
            </p:cNvCxnSpPr>
            <p:nvPr/>
          </p:nvCxnSpPr>
          <p:spPr>
            <a:xfrm>
              <a:off x="3526006" y="4388898"/>
              <a:ext cx="1638201" cy="1605301"/>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7" name="Taisns savienotājs 36">
              <a:extLst>
                <a:ext uri="{FF2B5EF4-FFF2-40B4-BE49-F238E27FC236}">
                  <a16:creationId xmlns:a16="http://schemas.microsoft.com/office/drawing/2014/main" id="{3AD06BBC-023D-4785-9CFA-0229793667BC}"/>
                </a:ext>
              </a:extLst>
            </p:cNvPr>
            <p:cNvCxnSpPr>
              <a:cxnSpLocks/>
            </p:cNvCxnSpPr>
            <p:nvPr/>
          </p:nvCxnSpPr>
          <p:spPr>
            <a:xfrm flipH="1">
              <a:off x="3339991" y="4388897"/>
              <a:ext cx="1844078" cy="1605302"/>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grpSp>
      <p:grpSp>
        <p:nvGrpSpPr>
          <p:cNvPr id="49" name="Grupa 48">
            <a:extLst>
              <a:ext uri="{FF2B5EF4-FFF2-40B4-BE49-F238E27FC236}">
                <a16:creationId xmlns:a16="http://schemas.microsoft.com/office/drawing/2014/main" id="{99857962-51C7-4682-871F-5ABAD1825064}"/>
              </a:ext>
            </a:extLst>
          </p:cNvPr>
          <p:cNvGrpSpPr/>
          <p:nvPr/>
        </p:nvGrpSpPr>
        <p:grpSpPr>
          <a:xfrm>
            <a:off x="6774582" y="4723824"/>
            <a:ext cx="2040343" cy="891311"/>
            <a:chOff x="5940152" y="4485059"/>
            <a:chExt cx="2904439" cy="1605302"/>
          </a:xfrm>
        </p:grpSpPr>
        <p:pic>
          <p:nvPicPr>
            <p:cNvPr id="22" name="Attēls 21">
              <a:extLst>
                <a:ext uri="{FF2B5EF4-FFF2-40B4-BE49-F238E27FC236}">
                  <a16:creationId xmlns:a16="http://schemas.microsoft.com/office/drawing/2014/main" id="{CA33DCBC-D302-4CD9-A92B-72BA619759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0152" y="4605290"/>
              <a:ext cx="2904439" cy="1485071"/>
            </a:xfrm>
            <a:prstGeom prst="rect">
              <a:avLst/>
            </a:prstGeom>
          </p:spPr>
        </p:pic>
        <p:cxnSp>
          <p:nvCxnSpPr>
            <p:cNvPr id="38" name="Taisns savienotājs 37">
              <a:extLst>
                <a:ext uri="{FF2B5EF4-FFF2-40B4-BE49-F238E27FC236}">
                  <a16:creationId xmlns:a16="http://schemas.microsoft.com/office/drawing/2014/main" id="{A7BE3A1F-8896-4A31-B90B-8C804E501689}"/>
                </a:ext>
              </a:extLst>
            </p:cNvPr>
            <p:cNvCxnSpPr>
              <a:cxnSpLocks/>
            </p:cNvCxnSpPr>
            <p:nvPr/>
          </p:nvCxnSpPr>
          <p:spPr>
            <a:xfrm>
              <a:off x="6641692" y="4485060"/>
              <a:ext cx="1638201" cy="1605301"/>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9" name="Taisns savienotājs 38">
              <a:extLst>
                <a:ext uri="{FF2B5EF4-FFF2-40B4-BE49-F238E27FC236}">
                  <a16:creationId xmlns:a16="http://schemas.microsoft.com/office/drawing/2014/main" id="{0320B854-DA76-41CF-84B6-BCD662EDFE47}"/>
                </a:ext>
              </a:extLst>
            </p:cNvPr>
            <p:cNvCxnSpPr>
              <a:cxnSpLocks/>
            </p:cNvCxnSpPr>
            <p:nvPr/>
          </p:nvCxnSpPr>
          <p:spPr>
            <a:xfrm flipH="1">
              <a:off x="6455677" y="4485059"/>
              <a:ext cx="1844078" cy="1605302"/>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grpSp>
      <p:grpSp>
        <p:nvGrpSpPr>
          <p:cNvPr id="50" name="Grupa 49">
            <a:extLst>
              <a:ext uri="{FF2B5EF4-FFF2-40B4-BE49-F238E27FC236}">
                <a16:creationId xmlns:a16="http://schemas.microsoft.com/office/drawing/2014/main" id="{601ED1B6-A403-4689-8BD0-B2C0C95F7ED5}"/>
              </a:ext>
            </a:extLst>
          </p:cNvPr>
          <p:cNvGrpSpPr/>
          <p:nvPr/>
        </p:nvGrpSpPr>
        <p:grpSpPr>
          <a:xfrm>
            <a:off x="4826021" y="5140244"/>
            <a:ext cx="750355" cy="312193"/>
            <a:chOff x="3749637" y="6326091"/>
            <a:chExt cx="750355" cy="312193"/>
          </a:xfrm>
        </p:grpSpPr>
        <p:pic>
          <p:nvPicPr>
            <p:cNvPr id="40" name="Picture 3" descr="Z:\SAM\ESF + IKVD.jpg">
              <a:extLst>
                <a:ext uri="{FF2B5EF4-FFF2-40B4-BE49-F238E27FC236}">
                  <a16:creationId xmlns:a16="http://schemas.microsoft.com/office/drawing/2014/main" id="{2A43384A-275F-47BB-AE06-EA86A7C2CCF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9637" y="6403301"/>
              <a:ext cx="750355" cy="157774"/>
            </a:xfrm>
            <a:prstGeom prst="rect">
              <a:avLst/>
            </a:prstGeom>
            <a:noFill/>
            <a:extLst>
              <a:ext uri="{909E8E84-426E-40DD-AFC4-6F175D3DCCD1}">
                <a14:hiddenFill xmlns:a14="http://schemas.microsoft.com/office/drawing/2010/main">
                  <a:solidFill>
                    <a:srgbClr val="FFFFFF"/>
                  </a:solidFill>
                </a14:hiddenFill>
              </a:ext>
            </a:extLst>
          </p:spPr>
        </p:pic>
        <p:grpSp>
          <p:nvGrpSpPr>
            <p:cNvPr id="45" name="Grupa 44">
              <a:extLst>
                <a:ext uri="{FF2B5EF4-FFF2-40B4-BE49-F238E27FC236}">
                  <a16:creationId xmlns:a16="http://schemas.microsoft.com/office/drawing/2014/main" id="{0C9C2D42-F4F0-4146-89F9-8BF7079BD3E3}"/>
                </a:ext>
              </a:extLst>
            </p:cNvPr>
            <p:cNvGrpSpPr/>
            <p:nvPr/>
          </p:nvGrpSpPr>
          <p:grpSpPr>
            <a:xfrm>
              <a:off x="3985457" y="6326091"/>
              <a:ext cx="252110" cy="312193"/>
              <a:chOff x="6005290" y="2999987"/>
              <a:chExt cx="1844078" cy="1605302"/>
            </a:xfrm>
          </p:grpSpPr>
          <p:cxnSp>
            <p:nvCxnSpPr>
              <p:cNvPr id="41" name="Taisns savienotājs 40">
                <a:extLst>
                  <a:ext uri="{FF2B5EF4-FFF2-40B4-BE49-F238E27FC236}">
                    <a16:creationId xmlns:a16="http://schemas.microsoft.com/office/drawing/2014/main" id="{92A5AFE6-B38C-4CA4-B46A-3017C5542884}"/>
                  </a:ext>
                </a:extLst>
              </p:cNvPr>
              <p:cNvCxnSpPr>
                <a:cxnSpLocks/>
              </p:cNvCxnSpPr>
              <p:nvPr/>
            </p:nvCxnSpPr>
            <p:spPr>
              <a:xfrm>
                <a:off x="6191305" y="2999988"/>
                <a:ext cx="1638201" cy="1605301"/>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42" name="Taisns savienotājs 41">
                <a:extLst>
                  <a:ext uri="{FF2B5EF4-FFF2-40B4-BE49-F238E27FC236}">
                    <a16:creationId xmlns:a16="http://schemas.microsoft.com/office/drawing/2014/main" id="{AA375C36-21D9-449F-8A16-7382C05E593C}"/>
                  </a:ext>
                </a:extLst>
              </p:cNvPr>
              <p:cNvCxnSpPr>
                <a:cxnSpLocks/>
              </p:cNvCxnSpPr>
              <p:nvPr/>
            </p:nvCxnSpPr>
            <p:spPr>
              <a:xfrm flipH="1">
                <a:off x="6005290" y="2999987"/>
                <a:ext cx="1844078" cy="1605302"/>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grpSp>
      </p:grpSp>
      <p:cxnSp>
        <p:nvCxnSpPr>
          <p:cNvPr id="51" name="Taisns bultveida savienotājs 50">
            <a:extLst>
              <a:ext uri="{FF2B5EF4-FFF2-40B4-BE49-F238E27FC236}">
                <a16:creationId xmlns:a16="http://schemas.microsoft.com/office/drawing/2014/main" id="{AF09F4B5-E65D-4148-A37D-7FB39686E627}"/>
              </a:ext>
            </a:extLst>
          </p:cNvPr>
          <p:cNvCxnSpPr>
            <a:cxnSpLocks/>
          </p:cNvCxnSpPr>
          <p:nvPr/>
        </p:nvCxnSpPr>
        <p:spPr>
          <a:xfrm>
            <a:off x="6012160" y="2773534"/>
            <a:ext cx="0" cy="1565291"/>
          </a:xfrm>
          <a:prstGeom prst="straightConnector1">
            <a:avLst/>
          </a:prstGeom>
          <a:ln>
            <a:headEnd type="triangle"/>
            <a:tailEnd type="triangle"/>
          </a:ln>
        </p:spPr>
        <p:style>
          <a:lnRef idx="3">
            <a:schemeClr val="accent4"/>
          </a:lnRef>
          <a:fillRef idx="0">
            <a:schemeClr val="accent4"/>
          </a:fillRef>
          <a:effectRef idx="2">
            <a:schemeClr val="accent4"/>
          </a:effectRef>
          <a:fontRef idx="minor">
            <a:schemeClr val="tx1"/>
          </a:fontRef>
        </p:style>
      </p:cxnSp>
      <p:sp>
        <p:nvSpPr>
          <p:cNvPr id="53" name="Taisnstūris 52">
            <a:extLst>
              <a:ext uri="{FF2B5EF4-FFF2-40B4-BE49-F238E27FC236}">
                <a16:creationId xmlns:a16="http://schemas.microsoft.com/office/drawing/2014/main" id="{36F21377-BCB7-4409-801B-ACD8049399C1}"/>
              </a:ext>
            </a:extLst>
          </p:cNvPr>
          <p:cNvSpPr/>
          <p:nvPr/>
        </p:nvSpPr>
        <p:spPr>
          <a:xfrm>
            <a:off x="6030019" y="3302559"/>
            <a:ext cx="1156086" cy="369332"/>
          </a:xfrm>
          <a:prstGeom prst="rect">
            <a:avLst/>
          </a:prstGeom>
        </p:spPr>
        <p:txBody>
          <a:bodyPr wrap="none">
            <a:spAutoFit/>
          </a:bodyPr>
          <a:lstStyle/>
          <a:p>
            <a:pPr algn="r"/>
            <a:r>
              <a:rPr lang="lv-LV" b="1" dirty="0">
                <a:latin typeface="Verdana" panose="020B0604030504040204" pitchFamily="34" charset="0"/>
                <a:ea typeface="Verdana" panose="020B0604030504040204" pitchFamily="34" charset="0"/>
              </a:rPr>
              <a:t>  10mm</a:t>
            </a:r>
          </a:p>
        </p:txBody>
      </p:sp>
    </p:spTree>
    <p:extLst>
      <p:ext uri="{BB962C8B-B14F-4D97-AF65-F5344CB8AC3E}">
        <p14:creationId xmlns:p14="http://schemas.microsoft.com/office/powerpoint/2010/main" val="56130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B956B-3E85-4914-866B-88E8474FA298}"/>
              </a:ext>
            </a:extLst>
          </p:cNvPr>
          <p:cNvSpPr>
            <a:spLocks noGrp="1"/>
          </p:cNvSpPr>
          <p:nvPr>
            <p:ph type="title"/>
          </p:nvPr>
        </p:nvSpPr>
        <p:spPr>
          <a:xfrm>
            <a:off x="6327648" y="381000"/>
            <a:ext cx="2057400" cy="1036642"/>
          </a:xfrm>
        </p:spPr>
        <p:txBody>
          <a:bodyPr/>
          <a:lstStyle/>
          <a:p>
            <a:r>
              <a:rPr lang="lv-LV" dirty="0"/>
              <a:t>Vadlīnijas</a:t>
            </a:r>
            <a:endParaRPr lang="en-US" dirty="0"/>
          </a:p>
        </p:txBody>
      </p:sp>
      <p:sp>
        <p:nvSpPr>
          <p:cNvPr id="3" name="Content Placeholder 2">
            <a:extLst>
              <a:ext uri="{FF2B5EF4-FFF2-40B4-BE49-F238E27FC236}">
                <a16:creationId xmlns:a16="http://schemas.microsoft.com/office/drawing/2014/main" id="{F4E5F4D7-BBBF-42AC-91B6-2370E9B25805}"/>
              </a:ext>
            </a:extLst>
          </p:cNvPr>
          <p:cNvSpPr>
            <a:spLocks noGrp="1"/>
          </p:cNvSpPr>
          <p:nvPr>
            <p:ph idx="1"/>
          </p:nvPr>
        </p:nvSpPr>
        <p:spPr>
          <a:xfrm>
            <a:off x="1043608" y="1844824"/>
            <a:ext cx="6729984" cy="4373573"/>
          </a:xfrm>
        </p:spPr>
        <p:txBody>
          <a:bodyPr/>
          <a:lstStyle/>
          <a:p>
            <a:pPr algn="ctr"/>
            <a:r>
              <a:rPr lang="lv-LV" sz="2400" dirty="0"/>
              <a:t>Eiropas Savienības fondu 2014 – 2020.gada plānošanas perioda </a:t>
            </a:r>
            <a:r>
              <a:rPr lang="lv-LV" sz="2400" b="1" dirty="0"/>
              <a:t>publicitātes vadlīnijas </a:t>
            </a:r>
            <a:r>
              <a:rPr lang="lv-LV" sz="2400" dirty="0"/>
              <a:t>Eiropas Savienības fondu finansējuma saņēmējiem</a:t>
            </a:r>
          </a:p>
          <a:p>
            <a:pPr algn="ctr"/>
            <a:endParaRPr lang="lv-LV" sz="2400" dirty="0">
              <a:hlinkClick r:id="rId2"/>
            </a:endParaRPr>
          </a:p>
          <a:p>
            <a:pPr algn="ctr"/>
            <a:r>
              <a:rPr lang="lv-LV" sz="2400" dirty="0" err="1">
                <a:hlinkClick r:id="rId2"/>
              </a:rPr>
              <a:t>www.esfondi.lv</a:t>
            </a:r>
            <a:r>
              <a:rPr lang="lv-LV" sz="2400" dirty="0"/>
              <a:t> –&gt; Materiāli un ziņojumi –&gt; Vizuālā identitāte/logo –&gt; 2014.-2020.</a:t>
            </a:r>
          </a:p>
          <a:p>
            <a:endParaRPr lang="en-US" dirty="0"/>
          </a:p>
        </p:txBody>
      </p:sp>
      <p:sp>
        <p:nvSpPr>
          <p:cNvPr id="4" name="Text Placeholder 3">
            <a:extLst>
              <a:ext uri="{FF2B5EF4-FFF2-40B4-BE49-F238E27FC236}">
                <a16:creationId xmlns:a16="http://schemas.microsoft.com/office/drawing/2014/main" id="{7B4B8AEF-9073-4AE4-850F-BD9BEB48DEF3}"/>
              </a:ext>
            </a:extLst>
          </p:cNvPr>
          <p:cNvSpPr>
            <a:spLocks noGrp="1"/>
          </p:cNvSpPr>
          <p:nvPr>
            <p:ph type="body" sz="quarter" idx="10"/>
          </p:nvPr>
        </p:nvSpPr>
        <p:spPr/>
        <p:txBody>
          <a:bodyPr/>
          <a:lstStyle/>
          <a:p>
            <a:endParaRPr lang="en-US"/>
          </a:p>
        </p:txBody>
      </p:sp>
      <p:sp>
        <p:nvSpPr>
          <p:cNvPr id="5" name="Text Placeholder 4">
            <a:extLst>
              <a:ext uri="{FF2B5EF4-FFF2-40B4-BE49-F238E27FC236}">
                <a16:creationId xmlns:a16="http://schemas.microsoft.com/office/drawing/2014/main" id="{C731B15A-6811-4A6F-978A-B8DB339A6DA0}"/>
              </a:ext>
            </a:extLst>
          </p:cNvPr>
          <p:cNvSpPr>
            <a:spLocks noGrp="1"/>
          </p:cNvSpPr>
          <p:nvPr>
            <p:ph type="body" sz="quarter" idx="12"/>
          </p:nvPr>
        </p:nvSpPr>
        <p:spPr/>
        <p:txBody>
          <a:bodyPr/>
          <a:lstStyle/>
          <a:p>
            <a:endParaRPr lang="en-US"/>
          </a:p>
        </p:txBody>
      </p:sp>
      <p:sp>
        <p:nvSpPr>
          <p:cNvPr id="6" name="Slide Number Placeholder 5">
            <a:extLst>
              <a:ext uri="{FF2B5EF4-FFF2-40B4-BE49-F238E27FC236}">
                <a16:creationId xmlns:a16="http://schemas.microsoft.com/office/drawing/2014/main" id="{2AAA0826-6D02-414B-8513-17696A65FA0B}"/>
              </a:ext>
            </a:extLst>
          </p:cNvPr>
          <p:cNvSpPr>
            <a:spLocks noGrp="1"/>
          </p:cNvSpPr>
          <p:nvPr>
            <p:ph type="sldNum" sz="quarter" idx="13"/>
          </p:nvPr>
        </p:nvSpPr>
        <p:spPr>
          <a:xfrm>
            <a:off x="8385048" y="6324600"/>
            <a:ext cx="454152" cy="304800"/>
          </a:xfrm>
        </p:spPr>
        <p:txBody>
          <a:bodyPr/>
          <a:lstStyle/>
          <a:p>
            <a:pPr>
              <a:defRPr/>
            </a:pPr>
            <a:fld id="{4961CF2E-11C3-4D5E-B2D2-3BFAF1B6998A}" type="slidenum">
              <a:rPr lang="en-US" altLang="lv-LV" smtClean="0"/>
              <a:pPr>
                <a:defRPr/>
              </a:pPr>
              <a:t>12</a:t>
            </a:fld>
            <a:endParaRPr lang="en-US" altLang="lv-LV"/>
          </a:p>
        </p:txBody>
      </p:sp>
    </p:spTree>
    <p:extLst>
      <p:ext uri="{BB962C8B-B14F-4D97-AF65-F5344CB8AC3E}">
        <p14:creationId xmlns:p14="http://schemas.microsoft.com/office/powerpoint/2010/main" val="37385800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D75A9C9F-A0D1-47C4-BF3D-AA80B0158F95}"/>
              </a:ext>
            </a:extLst>
          </p:cNvPr>
          <p:cNvSpPr>
            <a:spLocks noGrp="1"/>
          </p:cNvSpPr>
          <p:nvPr>
            <p:ph type="title"/>
          </p:nvPr>
        </p:nvSpPr>
        <p:spPr>
          <a:xfrm>
            <a:off x="2365695" y="381000"/>
            <a:ext cx="6321105" cy="611038"/>
          </a:xfrm>
        </p:spPr>
        <p:txBody>
          <a:bodyPr>
            <a:normAutofit/>
          </a:bodyPr>
          <a:lstStyle/>
          <a:p>
            <a:pPr algn="r"/>
            <a:r>
              <a:rPr lang="lv-LV" altLang="lv-LV" sz="3200" dirty="0">
                <a:ea typeface="MS PGothic" panose="020B0600070205080204" pitchFamily="34" charset="-128"/>
              </a:rPr>
              <a:t>Sekojiet aktualitātēm!</a:t>
            </a:r>
          </a:p>
        </p:txBody>
      </p:sp>
      <p:sp>
        <p:nvSpPr>
          <p:cNvPr id="13318" name="Slide Number Placeholder 5">
            <a:extLst>
              <a:ext uri="{FF2B5EF4-FFF2-40B4-BE49-F238E27FC236}">
                <a16:creationId xmlns:a16="http://schemas.microsoft.com/office/drawing/2014/main" id="{5532CC43-6FF9-4E4F-A748-94FCB78F2FAD}"/>
              </a:ext>
            </a:extLst>
          </p:cNvPr>
          <p:cNvSpPr>
            <a:spLocks noGrp="1"/>
          </p:cNvSpPr>
          <p:nvPr>
            <p:ph type="sldNum" sz="quarter" idx="13"/>
          </p:nvPr>
        </p:nvSpPr>
        <p:spPr bwMode="auto">
          <a:xfrm>
            <a:off x="8388424" y="6324600"/>
            <a:ext cx="450776" cy="34476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3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9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5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endParaRPr lang="en-US" altLang="lv-LV" sz="1000" dirty="0">
              <a:solidFill>
                <a:srgbClr val="898989"/>
              </a:solidFill>
              <a:latin typeface="Verdana" panose="020B0604030504040204" pitchFamily="34" charset="0"/>
            </a:endParaRPr>
          </a:p>
        </p:txBody>
      </p:sp>
      <p:sp>
        <p:nvSpPr>
          <p:cNvPr id="4" name="Content Placeholder 3">
            <a:extLst>
              <a:ext uri="{FF2B5EF4-FFF2-40B4-BE49-F238E27FC236}">
                <a16:creationId xmlns:a16="http://schemas.microsoft.com/office/drawing/2014/main" id="{0B509A2E-1D3B-46CC-908A-5FF53F954509}"/>
              </a:ext>
            </a:extLst>
          </p:cNvPr>
          <p:cNvSpPr>
            <a:spLocks noGrp="1"/>
          </p:cNvSpPr>
          <p:nvPr>
            <p:ph idx="1"/>
          </p:nvPr>
        </p:nvSpPr>
        <p:spPr>
          <a:xfrm>
            <a:off x="672860" y="1788545"/>
            <a:ext cx="7861540" cy="2068902"/>
          </a:xfrm>
        </p:spPr>
        <p:txBody>
          <a:bodyPr>
            <a:noAutofit/>
          </a:bodyPr>
          <a:lstStyle/>
          <a:p>
            <a:pPr algn="ctr"/>
            <a:r>
              <a:rPr lang="lv-LV" sz="3200" b="1" dirty="0" err="1">
                <a:hlinkClick r:id="rId2"/>
              </a:rPr>
              <a:t>www.pumpurs.lv</a:t>
            </a:r>
            <a:endParaRPr lang="lv-LV" sz="3200" b="1" dirty="0"/>
          </a:p>
          <a:p>
            <a:pPr algn="ctr"/>
            <a:endParaRPr lang="lv-LV" sz="3200" b="1" dirty="0"/>
          </a:p>
          <a:p>
            <a:pPr algn="ctr"/>
            <a:r>
              <a:rPr lang="lv-LV" sz="3200" b="1" dirty="0" err="1">
                <a:hlinkClick r:id="rId3"/>
              </a:rPr>
              <a:t>www.facebook.com</a:t>
            </a:r>
            <a:r>
              <a:rPr lang="lv-LV" sz="3200" b="1" dirty="0">
                <a:hlinkClick r:id="rId3"/>
              </a:rPr>
              <a:t>/</a:t>
            </a:r>
            <a:r>
              <a:rPr lang="lv-LV" sz="3200" b="1" dirty="0" err="1">
                <a:hlinkClick r:id="rId3"/>
              </a:rPr>
              <a:t>pumpurs.lv</a:t>
            </a:r>
            <a:r>
              <a:rPr lang="lv-LV" sz="3200" b="1" dirty="0">
                <a:hlinkClick r:id="rId3"/>
              </a:rPr>
              <a:t>/</a:t>
            </a:r>
            <a:r>
              <a:rPr lang="lv-LV" sz="3200" b="1" dirty="0"/>
              <a:t> </a:t>
            </a:r>
          </a:p>
          <a:p>
            <a:pPr algn="ctr"/>
            <a:endParaRPr lang="lv-LV" sz="3600" dirty="0"/>
          </a:p>
          <a:p>
            <a:pPr algn="ctr"/>
            <a:r>
              <a:rPr lang="lv-LV" sz="6000" b="1" dirty="0">
                <a:solidFill>
                  <a:srgbClr val="A5BD34"/>
                </a:solidFill>
              </a:rPr>
              <a:t>#</a:t>
            </a:r>
            <a:r>
              <a:rPr lang="lv-LV" sz="6000" b="1" dirty="0" err="1">
                <a:solidFill>
                  <a:srgbClr val="A5BD34"/>
                </a:solidFill>
              </a:rPr>
              <a:t>PuMPuRS</a:t>
            </a:r>
            <a:endParaRPr lang="en-US" sz="6000" b="1" dirty="0">
              <a:solidFill>
                <a:srgbClr val="A5BD34"/>
              </a:solidFill>
            </a:endParaRPr>
          </a:p>
        </p:txBody>
      </p:sp>
    </p:spTree>
    <p:extLst>
      <p:ext uri="{BB962C8B-B14F-4D97-AF65-F5344CB8AC3E}">
        <p14:creationId xmlns:p14="http://schemas.microsoft.com/office/powerpoint/2010/main" val="1679008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isnstūris 1">
            <a:extLst>
              <a:ext uri="{FF2B5EF4-FFF2-40B4-BE49-F238E27FC236}">
                <a16:creationId xmlns:a16="http://schemas.microsoft.com/office/drawing/2014/main" id="{11C9D591-E999-4C50-99E8-A0594F070A04}"/>
              </a:ext>
            </a:extLst>
          </p:cNvPr>
          <p:cNvSpPr/>
          <p:nvPr/>
        </p:nvSpPr>
        <p:spPr>
          <a:xfrm>
            <a:off x="5796136" y="692696"/>
            <a:ext cx="1999265" cy="369332"/>
          </a:xfrm>
          <a:prstGeom prst="rect">
            <a:avLst/>
          </a:prstGeom>
        </p:spPr>
        <p:txBody>
          <a:bodyPr wrap="none">
            <a:spAutoFit/>
          </a:bodyPr>
          <a:lstStyle/>
          <a:p>
            <a:pPr algn="r"/>
            <a:r>
              <a:rPr lang="lv-LV" b="1" dirty="0">
                <a:latin typeface="Verdana" panose="020B0604030504040204" pitchFamily="34" charset="0"/>
                <a:ea typeface="Verdana" panose="020B0604030504040204" pitchFamily="34" charset="0"/>
              </a:rPr>
              <a:t>Jums palīdzēs</a:t>
            </a:r>
          </a:p>
        </p:txBody>
      </p:sp>
      <p:sp>
        <p:nvSpPr>
          <p:cNvPr id="3" name="Taisnstūris 2">
            <a:extLst>
              <a:ext uri="{FF2B5EF4-FFF2-40B4-BE49-F238E27FC236}">
                <a16:creationId xmlns:a16="http://schemas.microsoft.com/office/drawing/2014/main" id="{3253605D-E1B1-4170-8C2E-EDEA91F05C6B}"/>
              </a:ext>
            </a:extLst>
          </p:cNvPr>
          <p:cNvSpPr/>
          <p:nvPr/>
        </p:nvSpPr>
        <p:spPr>
          <a:xfrm>
            <a:off x="732043" y="1969385"/>
            <a:ext cx="7128792" cy="584775"/>
          </a:xfrm>
          <a:prstGeom prst="rect">
            <a:avLst/>
          </a:prstGeom>
        </p:spPr>
        <p:txBody>
          <a:bodyPr wrap="square">
            <a:spAutoFit/>
          </a:bodyPr>
          <a:lstStyle/>
          <a:p>
            <a:pPr marL="285750" indent="-285750">
              <a:buFont typeface="Arial" panose="020B0604020202020204" pitchFamily="34" charset="0"/>
              <a:buChar char="•"/>
            </a:pPr>
            <a:r>
              <a:rPr lang="lv-LV" sz="1600" dirty="0">
                <a:latin typeface="Verdana" panose="020B0604030504040204" pitchFamily="34" charset="0"/>
                <a:ea typeface="Verdana" panose="020B0604030504040204" pitchFamily="34" charset="0"/>
              </a:rPr>
              <a:t>Visu nepieciešamo elementu (logo, paraugu) sagatavošana un glabāšana vienā mapē</a:t>
            </a:r>
          </a:p>
        </p:txBody>
      </p:sp>
      <p:sp>
        <p:nvSpPr>
          <p:cNvPr id="4" name="Taisnstūris 3">
            <a:extLst>
              <a:ext uri="{FF2B5EF4-FFF2-40B4-BE49-F238E27FC236}">
                <a16:creationId xmlns:a16="http://schemas.microsoft.com/office/drawing/2014/main" id="{83FE58DC-AB5A-44C6-B30C-6207CFA0930F}"/>
              </a:ext>
            </a:extLst>
          </p:cNvPr>
          <p:cNvSpPr/>
          <p:nvPr/>
        </p:nvSpPr>
        <p:spPr>
          <a:xfrm>
            <a:off x="732043" y="2780927"/>
            <a:ext cx="9528589" cy="584775"/>
          </a:xfrm>
          <a:prstGeom prst="rect">
            <a:avLst/>
          </a:prstGeom>
        </p:spPr>
        <p:txBody>
          <a:bodyPr wrap="square">
            <a:spAutoFit/>
          </a:bodyPr>
          <a:lstStyle/>
          <a:p>
            <a:pPr marL="285750" indent="-285750">
              <a:buFont typeface="Arial" panose="020B0604020202020204" pitchFamily="34" charset="0"/>
              <a:buChar char="•"/>
            </a:pPr>
            <a:r>
              <a:rPr lang="lv-LV" sz="1600" dirty="0">
                <a:latin typeface="Verdana" panose="020B0604030504040204" pitchFamily="34" charset="0"/>
                <a:ea typeface="Verdana" panose="020B0604030504040204" pitchFamily="34" charset="0"/>
              </a:rPr>
              <a:t>Plakātu (vizuālo materiālu) šablonu izveidošana ar vizuālā ansambļa </a:t>
            </a:r>
          </a:p>
          <a:p>
            <a:r>
              <a:rPr lang="lv-LV" sz="1600" dirty="0">
                <a:latin typeface="Verdana" panose="020B0604030504040204" pitchFamily="34" charset="0"/>
                <a:ea typeface="Verdana" panose="020B0604030504040204" pitchFamily="34" charset="0"/>
              </a:rPr>
              <a:t>    vietu tajā</a:t>
            </a:r>
          </a:p>
        </p:txBody>
      </p:sp>
      <p:sp>
        <p:nvSpPr>
          <p:cNvPr id="5" name="Taisnstūris 4">
            <a:extLst>
              <a:ext uri="{FF2B5EF4-FFF2-40B4-BE49-F238E27FC236}">
                <a16:creationId xmlns:a16="http://schemas.microsoft.com/office/drawing/2014/main" id="{07BF1D4F-D0C3-4C94-B927-EEC222AA67A8}"/>
              </a:ext>
            </a:extLst>
          </p:cNvPr>
          <p:cNvSpPr/>
          <p:nvPr/>
        </p:nvSpPr>
        <p:spPr>
          <a:xfrm>
            <a:off x="539552" y="3741857"/>
            <a:ext cx="6476645" cy="338554"/>
          </a:xfrm>
          <a:prstGeom prst="rect">
            <a:avLst/>
          </a:prstGeom>
        </p:spPr>
        <p:txBody>
          <a:bodyPr wrap="none">
            <a:spAutoFit/>
          </a:bodyPr>
          <a:lstStyle/>
          <a:p>
            <a:pPr marL="285750" indent="-285750" algn="r">
              <a:buFont typeface="Arial" panose="020B0604020202020204" pitchFamily="34" charset="0"/>
              <a:buChar char="•"/>
            </a:pPr>
            <a:r>
              <a:rPr lang="lv-LV" sz="1600" dirty="0">
                <a:latin typeface="Verdana" panose="020B0604030504040204" pitchFamily="34" charset="0"/>
                <a:ea typeface="Verdana" panose="020B0604030504040204" pitchFamily="34" charset="0"/>
              </a:rPr>
              <a:t>Konsultācija ar IT speciālistu vai mājaslapas izstrādātāju</a:t>
            </a:r>
          </a:p>
        </p:txBody>
      </p:sp>
    </p:spTree>
    <p:extLst>
      <p:ext uri="{BB962C8B-B14F-4D97-AF65-F5344CB8AC3E}">
        <p14:creationId xmlns:p14="http://schemas.microsoft.com/office/powerpoint/2010/main" val="1622596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31B26C-AAF9-4016-8BEC-916A1983BED8}"/>
              </a:ext>
            </a:extLst>
          </p:cNvPr>
          <p:cNvSpPr>
            <a:spLocks noGrp="1"/>
          </p:cNvSpPr>
          <p:nvPr>
            <p:ph type="body" sz="quarter" idx="11"/>
          </p:nvPr>
        </p:nvSpPr>
        <p:spPr>
          <a:xfrm>
            <a:off x="685800" y="2924944"/>
            <a:ext cx="7772400" cy="1224136"/>
          </a:xfrm>
        </p:spPr>
        <p:txBody>
          <a:bodyPr>
            <a:normAutofit/>
          </a:bodyPr>
          <a:lstStyle/>
          <a:p>
            <a:r>
              <a:rPr lang="lv-LV" sz="2000" b="1" dirty="0"/>
              <a:t>               </a:t>
            </a:r>
            <a:r>
              <a:rPr lang="lv-LV" sz="2000" b="1" dirty="0" err="1"/>
              <a:t>PuMPuRS</a:t>
            </a:r>
            <a:r>
              <a:rPr lang="lv-LV" sz="2000" b="1" dirty="0"/>
              <a:t> komunikācijas speciāliste Liene Bērziņa</a:t>
            </a:r>
          </a:p>
          <a:p>
            <a:r>
              <a:rPr lang="lv-LV" sz="2000" b="1" dirty="0">
                <a:hlinkClick r:id="rId2"/>
              </a:rPr>
              <a:t>liene.berzina@834.ikvd.gov.lv</a:t>
            </a:r>
            <a:r>
              <a:rPr lang="lv-LV" sz="2000" b="1" dirty="0"/>
              <a:t> </a:t>
            </a:r>
          </a:p>
        </p:txBody>
      </p:sp>
      <p:sp>
        <p:nvSpPr>
          <p:cNvPr id="3" name="Taisnstūris 2">
            <a:extLst>
              <a:ext uri="{FF2B5EF4-FFF2-40B4-BE49-F238E27FC236}">
                <a16:creationId xmlns:a16="http://schemas.microsoft.com/office/drawing/2014/main" id="{21FBA9E0-7054-46D5-A588-72458DF49356}"/>
              </a:ext>
            </a:extLst>
          </p:cNvPr>
          <p:cNvSpPr/>
          <p:nvPr/>
        </p:nvSpPr>
        <p:spPr>
          <a:xfrm rot="20121991">
            <a:off x="332242" y="832927"/>
            <a:ext cx="2609431" cy="957079"/>
          </a:xfrm>
          <a:prstGeom prst="rect">
            <a:avLst/>
          </a:prstGeom>
          <a:solidFill>
            <a:schemeClr val="bg1"/>
          </a:solidFill>
          <a:ln>
            <a:solidFill>
              <a:srgbClr val="632E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Vai ŠEIT VISS KĀRTĪBĀ?</a:t>
            </a:r>
          </a:p>
        </p:txBody>
      </p:sp>
      <p:sp>
        <p:nvSpPr>
          <p:cNvPr id="4" name="Taisnstūris 3">
            <a:extLst>
              <a:ext uri="{FF2B5EF4-FFF2-40B4-BE49-F238E27FC236}">
                <a16:creationId xmlns:a16="http://schemas.microsoft.com/office/drawing/2014/main" id="{AD2A6152-52EB-44FC-BD29-3477DBC1705D}"/>
              </a:ext>
            </a:extLst>
          </p:cNvPr>
          <p:cNvSpPr/>
          <p:nvPr/>
        </p:nvSpPr>
        <p:spPr>
          <a:xfrm>
            <a:off x="1691680" y="4293096"/>
            <a:ext cx="597666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1638167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31B26C-AAF9-4016-8BEC-916A1983BED8}"/>
              </a:ext>
            </a:extLst>
          </p:cNvPr>
          <p:cNvSpPr>
            <a:spLocks noGrp="1"/>
          </p:cNvSpPr>
          <p:nvPr>
            <p:ph type="body" sz="quarter" idx="11"/>
          </p:nvPr>
        </p:nvSpPr>
        <p:spPr>
          <a:xfrm>
            <a:off x="685800" y="3005572"/>
            <a:ext cx="7772400" cy="1224136"/>
          </a:xfrm>
        </p:spPr>
        <p:txBody>
          <a:bodyPr>
            <a:normAutofit/>
          </a:bodyPr>
          <a:lstStyle/>
          <a:p>
            <a:r>
              <a:rPr lang="lv-LV" sz="2000" b="1" dirty="0"/>
              <a:t>               komunikācijas speciāliste Liene Bērziņa</a:t>
            </a:r>
          </a:p>
          <a:p>
            <a:r>
              <a:rPr lang="lv-LV" sz="2000" b="1" dirty="0"/>
              <a:t>liene.berzina@834.ikvd.gov.lv</a:t>
            </a:r>
          </a:p>
        </p:txBody>
      </p:sp>
      <p:pic>
        <p:nvPicPr>
          <p:cNvPr id="5" name="Picture 4">
            <a:extLst>
              <a:ext uri="{FF2B5EF4-FFF2-40B4-BE49-F238E27FC236}">
                <a16:creationId xmlns:a16="http://schemas.microsoft.com/office/drawing/2014/main" id="{AB900D93-E4F3-4249-BB0F-C9DD8917A3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0216" y="2492896"/>
            <a:ext cx="1834856" cy="818898"/>
          </a:xfrm>
          <a:prstGeom prst="rect">
            <a:avLst/>
          </a:prstGeom>
        </p:spPr>
      </p:pic>
      <p:pic>
        <p:nvPicPr>
          <p:cNvPr id="4" name="Attēls 3">
            <a:extLst>
              <a:ext uri="{FF2B5EF4-FFF2-40B4-BE49-F238E27FC236}">
                <a16:creationId xmlns:a16="http://schemas.microsoft.com/office/drawing/2014/main" id="{BB2A6C69-812E-4140-B25D-4BAE5CC703A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2222" r="1235"/>
          <a:stretch/>
        </p:blipFill>
        <p:spPr>
          <a:xfrm>
            <a:off x="7164288" y="1101532"/>
            <a:ext cx="825234" cy="649872"/>
          </a:xfrm>
          <a:prstGeom prst="rect">
            <a:avLst/>
          </a:prstGeom>
        </p:spPr>
      </p:pic>
      <p:cxnSp>
        <p:nvCxnSpPr>
          <p:cNvPr id="10" name="Taisns savienotājs 9">
            <a:extLst>
              <a:ext uri="{FF2B5EF4-FFF2-40B4-BE49-F238E27FC236}">
                <a16:creationId xmlns:a16="http://schemas.microsoft.com/office/drawing/2014/main" id="{87929AA4-5199-4BF8-A563-CECA26C2CFB1}"/>
              </a:ext>
            </a:extLst>
          </p:cNvPr>
          <p:cNvCxnSpPr>
            <a:cxnSpLocks/>
          </p:cNvCxnSpPr>
          <p:nvPr/>
        </p:nvCxnSpPr>
        <p:spPr>
          <a:xfrm>
            <a:off x="2748794" y="0"/>
            <a:ext cx="3767422" cy="2852936"/>
          </a:xfrm>
          <a:prstGeom prst="line">
            <a:avLst/>
          </a:prstGeom>
        </p:spPr>
        <p:style>
          <a:lnRef idx="2">
            <a:schemeClr val="accent2"/>
          </a:lnRef>
          <a:fillRef idx="0">
            <a:schemeClr val="accent2"/>
          </a:fillRef>
          <a:effectRef idx="1">
            <a:schemeClr val="accent2"/>
          </a:effectRef>
          <a:fontRef idx="minor">
            <a:schemeClr val="tx1"/>
          </a:fontRef>
        </p:style>
      </p:cxnSp>
      <p:cxnSp>
        <p:nvCxnSpPr>
          <p:cNvPr id="11" name="Taisns savienotājs 10">
            <a:extLst>
              <a:ext uri="{FF2B5EF4-FFF2-40B4-BE49-F238E27FC236}">
                <a16:creationId xmlns:a16="http://schemas.microsoft.com/office/drawing/2014/main" id="{CFE41D10-4AF9-4B92-B491-BEE93152CEF6}"/>
              </a:ext>
            </a:extLst>
          </p:cNvPr>
          <p:cNvCxnSpPr>
            <a:cxnSpLocks/>
          </p:cNvCxnSpPr>
          <p:nvPr/>
        </p:nvCxnSpPr>
        <p:spPr>
          <a:xfrm flipH="1">
            <a:off x="3059832" y="0"/>
            <a:ext cx="2888704" cy="2902345"/>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273987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5082" y="2625259"/>
            <a:ext cx="7128792" cy="1393269"/>
          </a:xfrm>
        </p:spPr>
        <p:txBody>
          <a:bodyPr>
            <a:normAutofit/>
          </a:bodyPr>
          <a:lstStyle/>
          <a:p>
            <a:pPr algn="r"/>
            <a:r>
              <a:rPr lang="lv-LV" dirty="0"/>
              <a:t>Jaunatnes iniciatīvu projektu publicitāte</a:t>
            </a:r>
          </a:p>
        </p:txBody>
      </p:sp>
      <p:sp>
        <p:nvSpPr>
          <p:cNvPr id="4" name="Text Placeholder 3"/>
          <p:cNvSpPr>
            <a:spLocks noGrp="1"/>
          </p:cNvSpPr>
          <p:nvPr>
            <p:ph type="body" sz="quarter" idx="10"/>
          </p:nvPr>
        </p:nvSpPr>
        <p:spPr/>
        <p:txBody>
          <a:bodyPr/>
          <a:lstStyle/>
          <a:p>
            <a:endParaRPr lang="lv-LV"/>
          </a:p>
        </p:txBody>
      </p:sp>
      <p:sp>
        <p:nvSpPr>
          <p:cNvPr id="5" name="Text Placeholder 4"/>
          <p:cNvSpPr>
            <a:spLocks noGrp="1"/>
          </p:cNvSpPr>
          <p:nvPr>
            <p:ph type="body" sz="quarter" idx="12"/>
          </p:nvPr>
        </p:nvSpPr>
        <p:spPr/>
        <p:txBody>
          <a:bodyPr/>
          <a:lstStyle/>
          <a:p>
            <a:endParaRPr lang="lv-LV"/>
          </a:p>
        </p:txBody>
      </p:sp>
      <p:sp>
        <p:nvSpPr>
          <p:cNvPr id="6" name="Slide Number Placeholder 5"/>
          <p:cNvSpPr>
            <a:spLocks noGrp="1"/>
          </p:cNvSpPr>
          <p:nvPr>
            <p:ph type="sldNum" sz="quarter" idx="13"/>
          </p:nvPr>
        </p:nvSpPr>
        <p:spPr>
          <a:xfrm>
            <a:off x="8357616" y="6324600"/>
            <a:ext cx="481584" cy="304800"/>
          </a:xfrm>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4961CF2E-11C3-4D5E-B2D2-3BFAF1B6998A}" type="slidenum">
              <a:rPr kumimoji="0" lang="en-US" altLang="lv-LV" sz="1000" b="0" i="0" u="none" strike="noStrike" kern="1200" cap="none" spc="0" normalizeH="0" baseline="0" noProof="0" smtClean="0">
                <a:ln>
                  <a:noFill/>
                </a:ln>
                <a:solidFill>
                  <a:srgbClr val="898989"/>
                </a:solidFill>
                <a:effectLst/>
                <a:uLnTx/>
                <a:uFillTx/>
                <a:latin typeface="Verdana" panose="020B0604030504040204" pitchFamily="34" charset="0"/>
                <a:ea typeface="MS PGothic" panose="020B0600070205080204" pitchFamily="34" charset="-128"/>
                <a:cs typeface="+mn-cs"/>
              </a:rPr>
              <a:pPr marL="0" marR="0" lvl="0" indent="0" algn="r" defTabSz="938213" rtl="0" eaLnBrk="1" fontAlgn="base" latinLnBrk="0" hangingPunct="1">
                <a:lnSpc>
                  <a:spcPct val="100000"/>
                </a:lnSpc>
                <a:spcBef>
                  <a:spcPct val="0"/>
                </a:spcBef>
                <a:spcAft>
                  <a:spcPct val="0"/>
                </a:spcAft>
                <a:buClrTx/>
                <a:buSzTx/>
                <a:buFontTx/>
                <a:buNone/>
                <a:tabLst/>
                <a:defRPr/>
              </a:pPr>
              <a:t>17</a:t>
            </a:fld>
            <a:endParaRPr kumimoji="0" lang="en-US" altLang="lv-LV" sz="1000" b="0" i="0" u="none" strike="noStrike" kern="1200" cap="none" spc="0" normalizeH="0" baseline="0" noProof="0" dirty="0">
              <a:ln>
                <a:noFill/>
              </a:ln>
              <a:solidFill>
                <a:srgbClr val="898989"/>
              </a:solidFill>
              <a:effectLst/>
              <a:uLnTx/>
              <a:uFillTx/>
              <a:latin typeface="Verdana" panose="020B0604030504040204" pitchFamily="34" charset="0"/>
              <a:ea typeface="MS PGothic" panose="020B0600070205080204" pitchFamily="34" charset="-128"/>
              <a:cs typeface="+mn-cs"/>
            </a:endParaRPr>
          </a:p>
        </p:txBody>
      </p:sp>
      <p:pic>
        <p:nvPicPr>
          <p:cNvPr id="2051" name="Picture 3" descr="Z:\SAM\ESF + IKV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06150" y="4869160"/>
            <a:ext cx="5453674" cy="114672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0EA212BF-43B5-4C71-9EAA-3DD86CA822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2029" y="842118"/>
            <a:ext cx="3639941" cy="1624509"/>
          </a:xfrm>
          <a:prstGeom prst="rect">
            <a:avLst/>
          </a:prstGeom>
        </p:spPr>
      </p:pic>
      <p:sp>
        <p:nvSpPr>
          <p:cNvPr id="7" name="Taisnstūris 6">
            <a:extLst>
              <a:ext uri="{FF2B5EF4-FFF2-40B4-BE49-F238E27FC236}">
                <a16:creationId xmlns:a16="http://schemas.microsoft.com/office/drawing/2014/main" id="{4330A2A1-2CA2-4C93-B974-A3756CE6CE61}"/>
              </a:ext>
            </a:extLst>
          </p:cNvPr>
          <p:cNvSpPr/>
          <p:nvPr/>
        </p:nvSpPr>
        <p:spPr>
          <a:xfrm>
            <a:off x="395536" y="5733256"/>
            <a:ext cx="1728192" cy="896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0" name="Text Placeholder 1">
            <a:extLst>
              <a:ext uri="{FF2B5EF4-FFF2-40B4-BE49-F238E27FC236}">
                <a16:creationId xmlns:a16="http://schemas.microsoft.com/office/drawing/2014/main" id="{709E9C0D-C605-4365-BF3E-14776672E0A3}"/>
              </a:ext>
            </a:extLst>
          </p:cNvPr>
          <p:cNvSpPr txBox="1">
            <a:spLocks/>
          </p:cNvSpPr>
          <p:nvPr/>
        </p:nvSpPr>
        <p:spPr>
          <a:xfrm>
            <a:off x="762000" y="4077072"/>
            <a:ext cx="7772400" cy="1224136"/>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lv-LV" sz="2000" b="1" dirty="0"/>
              <a:t>               </a:t>
            </a:r>
            <a:r>
              <a:rPr lang="lv-LV" sz="2000" b="1" dirty="0" err="1"/>
              <a:t>PuMPuRS</a:t>
            </a:r>
            <a:r>
              <a:rPr lang="lv-LV" sz="2000" b="1" dirty="0"/>
              <a:t> </a:t>
            </a:r>
            <a:r>
              <a:rPr lang="lv-LV" sz="1600" b="1" dirty="0">
                <a:latin typeface="Verdana" panose="020B0604030504040204" pitchFamily="34" charset="0"/>
                <a:ea typeface="Verdana" panose="020B0604030504040204" pitchFamily="34" charset="0"/>
              </a:rPr>
              <a:t>komunikācijas speciāliste Liene Bērziņa </a:t>
            </a:r>
            <a:r>
              <a:rPr lang="lv-LV" sz="1600" b="1" dirty="0">
                <a:latin typeface="Verdana" panose="020B0604030504040204" pitchFamily="34" charset="0"/>
                <a:ea typeface="Verdana" panose="020B0604030504040204" pitchFamily="34" charset="0"/>
                <a:hlinkClick r:id="rId4"/>
              </a:rPr>
              <a:t>liene.berzina@834.ikvd.gov.lv</a:t>
            </a:r>
            <a:r>
              <a:rPr lang="lv-LV" sz="1600" b="1" dirty="0">
                <a:latin typeface="Verdana" panose="020B0604030504040204" pitchFamily="34" charset="0"/>
                <a:ea typeface="Verdana" panose="020B0604030504040204" pitchFamily="34" charset="0"/>
              </a:rPr>
              <a:t> </a:t>
            </a:r>
          </a:p>
        </p:txBody>
      </p:sp>
    </p:spTree>
    <p:extLst>
      <p:ext uri="{BB962C8B-B14F-4D97-AF65-F5344CB8AC3E}">
        <p14:creationId xmlns:p14="http://schemas.microsoft.com/office/powerpoint/2010/main" val="2144647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lv-LV" dirty="0"/>
              <a:t>Publicitāte</a:t>
            </a:r>
          </a:p>
        </p:txBody>
      </p:sp>
      <p:sp>
        <p:nvSpPr>
          <p:cNvPr id="3" name="Content Placeholder 2"/>
          <p:cNvSpPr>
            <a:spLocks noGrp="1"/>
          </p:cNvSpPr>
          <p:nvPr>
            <p:ph idx="1"/>
          </p:nvPr>
        </p:nvSpPr>
        <p:spPr>
          <a:xfrm>
            <a:off x="323528" y="1700808"/>
            <a:ext cx="6779096" cy="2299390"/>
          </a:xfrm>
        </p:spPr>
        <p:txBody>
          <a:bodyPr>
            <a:normAutofit fontScale="92500" lnSpcReduction="20000"/>
          </a:bodyPr>
          <a:lstStyle/>
          <a:p>
            <a:pPr marL="447675"/>
            <a:r>
              <a:rPr lang="lv-LV" dirty="0"/>
              <a:t>Vizuālo elementu ansamblis + Izglītības kvalitātes valsts dienesta logo</a:t>
            </a:r>
          </a:p>
          <a:p>
            <a:pPr marL="447675"/>
            <a:endParaRPr lang="lv-LV" dirty="0"/>
          </a:p>
          <a:p>
            <a:pPr marL="447675"/>
            <a:r>
              <a:rPr lang="lv-LV" dirty="0"/>
              <a:t>ESF projekts Nr.8.3.4.0/16/I/001 «Atbalsts priekšlaicīgas mācību pārtraukšanas samazināšanai»</a:t>
            </a:r>
          </a:p>
          <a:p>
            <a:pPr marL="447675"/>
            <a:endParaRPr lang="lv-LV" dirty="0"/>
          </a:p>
          <a:p>
            <a:pPr marL="447675"/>
            <a:r>
              <a:rPr lang="lv-LV" dirty="0" err="1"/>
              <a:t>PuMPuRS</a:t>
            </a:r>
            <a:r>
              <a:rPr lang="lv-LV" dirty="0"/>
              <a:t> logo</a:t>
            </a:r>
          </a:p>
          <a:p>
            <a:endParaRPr lang="lv-LV" sz="1100" dirty="0"/>
          </a:p>
        </p:txBody>
      </p:sp>
      <p:sp>
        <p:nvSpPr>
          <p:cNvPr id="4" name="Text Placeholder 3"/>
          <p:cNvSpPr>
            <a:spLocks noGrp="1"/>
          </p:cNvSpPr>
          <p:nvPr>
            <p:ph type="body" sz="quarter" idx="10"/>
          </p:nvPr>
        </p:nvSpPr>
        <p:spPr/>
        <p:txBody>
          <a:bodyPr/>
          <a:lstStyle/>
          <a:p>
            <a:endParaRPr lang="lv-LV"/>
          </a:p>
        </p:txBody>
      </p:sp>
      <p:sp>
        <p:nvSpPr>
          <p:cNvPr id="5" name="Text Placeholder 4"/>
          <p:cNvSpPr>
            <a:spLocks noGrp="1"/>
          </p:cNvSpPr>
          <p:nvPr>
            <p:ph type="body" sz="quarter" idx="12"/>
          </p:nvPr>
        </p:nvSpPr>
        <p:spPr/>
        <p:txBody>
          <a:bodyPr/>
          <a:lstStyle/>
          <a:p>
            <a:endParaRPr lang="lv-LV"/>
          </a:p>
        </p:txBody>
      </p:sp>
      <p:sp>
        <p:nvSpPr>
          <p:cNvPr id="6" name="Slide Number Placeholder 5"/>
          <p:cNvSpPr>
            <a:spLocks noGrp="1"/>
          </p:cNvSpPr>
          <p:nvPr>
            <p:ph type="sldNum" sz="quarter" idx="13"/>
          </p:nvPr>
        </p:nvSpPr>
        <p:spPr>
          <a:xfrm>
            <a:off x="8357616" y="6324600"/>
            <a:ext cx="481584" cy="304800"/>
          </a:xfrm>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4961CF2E-11C3-4D5E-B2D2-3BFAF1B6998A}" type="slidenum">
              <a:rPr kumimoji="0" lang="en-US" altLang="lv-LV" sz="1000" b="0" i="0" u="none" strike="noStrike" kern="1200" cap="none" spc="0" normalizeH="0" baseline="0" noProof="0" smtClean="0">
                <a:ln>
                  <a:noFill/>
                </a:ln>
                <a:solidFill>
                  <a:srgbClr val="898989"/>
                </a:solidFill>
                <a:effectLst/>
                <a:uLnTx/>
                <a:uFillTx/>
                <a:latin typeface="Verdana" panose="020B0604030504040204" pitchFamily="34" charset="0"/>
                <a:ea typeface="MS PGothic" panose="020B0600070205080204" pitchFamily="34" charset="-128"/>
                <a:cs typeface="+mn-cs"/>
              </a:rPr>
              <a:pPr marL="0" marR="0" lvl="0" indent="0" algn="r" defTabSz="938213" rtl="0" eaLnBrk="1" fontAlgn="base" latinLnBrk="0" hangingPunct="1">
                <a:lnSpc>
                  <a:spcPct val="100000"/>
                </a:lnSpc>
                <a:spcBef>
                  <a:spcPct val="0"/>
                </a:spcBef>
                <a:spcAft>
                  <a:spcPct val="0"/>
                </a:spcAft>
                <a:buClrTx/>
                <a:buSzTx/>
                <a:buFontTx/>
                <a:buNone/>
                <a:tabLst/>
                <a:defRPr/>
              </a:pPr>
              <a:t>2</a:t>
            </a:fld>
            <a:endParaRPr kumimoji="0" lang="en-US" altLang="lv-LV" sz="1000" b="0" i="0" u="none" strike="noStrike" kern="1200" cap="none" spc="0" normalizeH="0" baseline="0" noProof="0" dirty="0">
              <a:ln>
                <a:noFill/>
              </a:ln>
              <a:solidFill>
                <a:srgbClr val="898989"/>
              </a:solidFill>
              <a:effectLst/>
              <a:uLnTx/>
              <a:uFillTx/>
              <a:latin typeface="Verdana" panose="020B0604030504040204" pitchFamily="34" charset="0"/>
              <a:ea typeface="MS PGothic" panose="020B0600070205080204" pitchFamily="34" charset="-128"/>
              <a:cs typeface="+mn-cs"/>
            </a:endParaRPr>
          </a:p>
        </p:txBody>
      </p:sp>
      <p:sp>
        <p:nvSpPr>
          <p:cNvPr id="7" name="Taisnstūris 6">
            <a:extLst>
              <a:ext uri="{FF2B5EF4-FFF2-40B4-BE49-F238E27FC236}">
                <a16:creationId xmlns:a16="http://schemas.microsoft.com/office/drawing/2014/main" id="{E53EBE70-C1C9-44F3-B519-04830EEEA503}"/>
              </a:ext>
            </a:extLst>
          </p:cNvPr>
          <p:cNvSpPr/>
          <p:nvPr/>
        </p:nvSpPr>
        <p:spPr>
          <a:xfrm>
            <a:off x="467544" y="4581129"/>
            <a:ext cx="8280920" cy="923330"/>
          </a:xfrm>
          <a:prstGeom prst="rect">
            <a:avLst/>
          </a:prstGeom>
          <a:ln w="19050">
            <a:solidFill>
              <a:srgbClr val="632E97"/>
            </a:solidFill>
          </a:ln>
        </p:spPr>
        <p:txBody>
          <a:bodyPr wrap="square">
            <a:spAutoFit/>
          </a:bodyPr>
          <a:lstStyle/>
          <a:p>
            <a:pPr marL="447675" algn="ctr"/>
            <a:r>
              <a:rPr lang="lv-LV" b="1" dirty="0">
                <a:latin typeface="Verdana" panose="020B0604030504040204" pitchFamily="34" charset="0"/>
                <a:ea typeface="Verdana" panose="020B0604030504040204" pitchFamily="34" charset="0"/>
              </a:rPr>
              <a:t>Konkursa organizētāji – pašvaldības </a:t>
            </a:r>
          </a:p>
          <a:p>
            <a:pPr marL="447675" algn="ctr"/>
            <a:endParaRPr lang="lv-LV" b="1" dirty="0">
              <a:latin typeface="Verdana" panose="020B0604030504040204" pitchFamily="34" charset="0"/>
              <a:ea typeface="Verdana" panose="020B0604030504040204" pitchFamily="34" charset="0"/>
            </a:endParaRPr>
          </a:p>
          <a:p>
            <a:pPr marL="447675" algn="ctr"/>
            <a:r>
              <a:rPr lang="lv-LV" b="1" dirty="0">
                <a:latin typeface="Verdana" panose="020B0604030504040204" pitchFamily="34" charset="0"/>
                <a:ea typeface="Verdana" panose="020B0604030504040204" pitchFamily="34" charset="0"/>
              </a:rPr>
              <a:t>Projekta īstenotāji – biedrības un nodibinājumi</a:t>
            </a:r>
          </a:p>
        </p:txBody>
      </p:sp>
    </p:spTree>
    <p:extLst>
      <p:ext uri="{BB962C8B-B14F-4D97-AF65-F5344CB8AC3E}">
        <p14:creationId xmlns:p14="http://schemas.microsoft.com/office/powerpoint/2010/main" val="1923536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4F26F6C-BBE4-4406-B1BD-3DC0452F5B2C}"/>
              </a:ext>
            </a:extLst>
          </p:cNvPr>
          <p:cNvSpPr>
            <a:spLocks noGrp="1"/>
          </p:cNvSpPr>
          <p:nvPr>
            <p:ph type="body" sz="quarter" idx="10"/>
          </p:nvPr>
        </p:nvSpPr>
        <p:spPr/>
        <p:txBody>
          <a:bodyPr/>
          <a:lstStyle/>
          <a:p>
            <a:endParaRPr lang="en-US"/>
          </a:p>
        </p:txBody>
      </p:sp>
      <p:sp>
        <p:nvSpPr>
          <p:cNvPr id="5" name="Text Placeholder 4">
            <a:extLst>
              <a:ext uri="{FF2B5EF4-FFF2-40B4-BE49-F238E27FC236}">
                <a16:creationId xmlns:a16="http://schemas.microsoft.com/office/drawing/2014/main" id="{8A4E556F-0F62-4EE3-9AA0-84A58D527320}"/>
              </a:ext>
            </a:extLst>
          </p:cNvPr>
          <p:cNvSpPr>
            <a:spLocks noGrp="1"/>
          </p:cNvSpPr>
          <p:nvPr>
            <p:ph type="body" sz="quarter" idx="12"/>
          </p:nvPr>
        </p:nvSpPr>
        <p:spPr/>
        <p:txBody>
          <a:bodyPr/>
          <a:lstStyle/>
          <a:p>
            <a:endParaRPr lang="en-US"/>
          </a:p>
        </p:txBody>
      </p:sp>
      <p:sp>
        <p:nvSpPr>
          <p:cNvPr id="6" name="Slide Number Placeholder 5">
            <a:extLst>
              <a:ext uri="{FF2B5EF4-FFF2-40B4-BE49-F238E27FC236}">
                <a16:creationId xmlns:a16="http://schemas.microsoft.com/office/drawing/2014/main" id="{FC01BA65-6C54-49CC-B8FE-FB8F0B8DAD12}"/>
              </a:ext>
            </a:extLst>
          </p:cNvPr>
          <p:cNvSpPr>
            <a:spLocks noGrp="1"/>
          </p:cNvSpPr>
          <p:nvPr>
            <p:ph type="sldNum" sz="quarter" idx="13"/>
          </p:nvPr>
        </p:nvSpPr>
        <p:spPr>
          <a:xfrm>
            <a:off x="8403336" y="6324600"/>
            <a:ext cx="435864" cy="304800"/>
          </a:xfrm>
        </p:spPr>
        <p:txBody>
          <a:bodyPr/>
          <a:lstStyle/>
          <a:p>
            <a:pPr>
              <a:defRPr/>
            </a:pPr>
            <a:fld id="{4961CF2E-11C3-4D5E-B2D2-3BFAF1B6998A}" type="slidenum">
              <a:rPr lang="en-US" altLang="lv-LV" smtClean="0"/>
              <a:pPr>
                <a:defRPr/>
              </a:pPr>
              <a:t>3</a:t>
            </a:fld>
            <a:endParaRPr lang="en-US" altLang="lv-LV" dirty="0"/>
          </a:p>
        </p:txBody>
      </p:sp>
      <p:sp>
        <p:nvSpPr>
          <p:cNvPr id="7" name="Rectangle 6">
            <a:extLst>
              <a:ext uri="{FF2B5EF4-FFF2-40B4-BE49-F238E27FC236}">
                <a16:creationId xmlns:a16="http://schemas.microsoft.com/office/drawing/2014/main" id="{5AEF148D-6FF0-48C7-9CC7-E0D05A3C519E}"/>
              </a:ext>
            </a:extLst>
          </p:cNvPr>
          <p:cNvSpPr/>
          <p:nvPr/>
        </p:nvSpPr>
        <p:spPr>
          <a:xfrm>
            <a:off x="619560" y="1844824"/>
            <a:ext cx="8067240" cy="707886"/>
          </a:xfrm>
          <a:prstGeom prst="rect">
            <a:avLst/>
          </a:prstGeom>
        </p:spPr>
        <p:txBody>
          <a:bodyPr wrap="square">
            <a:spAutoFit/>
          </a:bodyPr>
          <a:lstStyle/>
          <a:p>
            <a:pPr algn="ctr"/>
            <a:r>
              <a:rPr lang="lv-LV" sz="2000" b="1" dirty="0">
                <a:latin typeface="Verdana" panose="020B0604030504040204" pitchFamily="34" charset="0"/>
                <a:ea typeface="Verdana" panose="020B0604030504040204" pitchFamily="34" charset="0"/>
              </a:rPr>
              <a:t>Katrā publicētajā informācijā vai attiecīgajā tīmekļa vietnes sadaļā jābūt vizuālo elementu ansamblim</a:t>
            </a:r>
          </a:p>
        </p:txBody>
      </p:sp>
      <p:sp>
        <p:nvSpPr>
          <p:cNvPr id="8" name="Title 1">
            <a:extLst>
              <a:ext uri="{FF2B5EF4-FFF2-40B4-BE49-F238E27FC236}">
                <a16:creationId xmlns:a16="http://schemas.microsoft.com/office/drawing/2014/main" id="{F3A939A3-DF53-4F5C-A609-60C0CDFB1EB2}"/>
              </a:ext>
            </a:extLst>
          </p:cNvPr>
          <p:cNvSpPr>
            <a:spLocks noGrp="1"/>
          </p:cNvSpPr>
          <p:nvPr>
            <p:ph type="title"/>
          </p:nvPr>
        </p:nvSpPr>
        <p:spPr>
          <a:xfrm>
            <a:off x="2590800" y="274320"/>
            <a:ext cx="6096000" cy="780610"/>
          </a:xfrm>
        </p:spPr>
        <p:txBody>
          <a:bodyPr>
            <a:normAutofit fontScale="90000"/>
          </a:bodyPr>
          <a:lstStyle/>
          <a:p>
            <a:pPr algn="r"/>
            <a:r>
              <a:rPr lang="lv-LV" dirty="0"/>
              <a:t>Jauniešu projektu konkursu organizētāji un projektu īstenotāji nodrošina </a:t>
            </a:r>
          </a:p>
        </p:txBody>
      </p:sp>
      <p:pic>
        <p:nvPicPr>
          <p:cNvPr id="3" name="Attēls 2" descr="Attēls, kurā ir ekrānuzņē​​​mums&#10;&#10;Apraksts ģenerēts automātiski">
            <a:extLst>
              <a:ext uri="{FF2B5EF4-FFF2-40B4-BE49-F238E27FC236}">
                <a16:creationId xmlns:a16="http://schemas.microsoft.com/office/drawing/2014/main" id="{C058CC40-F23E-4E8C-9C8F-7C77021F71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2632527"/>
            <a:ext cx="4043283" cy="30782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aisnstūris 8">
            <a:extLst>
              <a:ext uri="{FF2B5EF4-FFF2-40B4-BE49-F238E27FC236}">
                <a16:creationId xmlns:a16="http://schemas.microsoft.com/office/drawing/2014/main" id="{F872B182-824A-4FD6-8952-1F337D88A58E}"/>
              </a:ext>
            </a:extLst>
          </p:cNvPr>
          <p:cNvSpPr/>
          <p:nvPr/>
        </p:nvSpPr>
        <p:spPr>
          <a:xfrm>
            <a:off x="2171558" y="5955268"/>
            <a:ext cx="5364088" cy="369332"/>
          </a:xfrm>
          <a:prstGeom prst="rect">
            <a:avLst/>
          </a:prstGeom>
        </p:spPr>
        <p:txBody>
          <a:bodyPr wrap="square">
            <a:spAutoFit/>
          </a:bodyPr>
          <a:lstStyle/>
          <a:p>
            <a:r>
              <a:rPr lang="lv-LV" dirty="0">
                <a:hlinkClick r:id="rId3"/>
              </a:rPr>
              <a:t>http://www.aizputesnovads.lv/projekts-nr834016i001</a:t>
            </a:r>
            <a:endParaRPr lang="lv-LV" dirty="0"/>
          </a:p>
        </p:txBody>
      </p:sp>
      <p:pic>
        <p:nvPicPr>
          <p:cNvPr id="11" name="Attēls 10" descr="Attēls, kurā ir ekrānuzņē​​​mums&#10;&#10;Apraksts ģenerēts automātiski">
            <a:extLst>
              <a:ext uri="{FF2B5EF4-FFF2-40B4-BE49-F238E27FC236}">
                <a16:creationId xmlns:a16="http://schemas.microsoft.com/office/drawing/2014/main" id="{88204744-72DB-4007-A0B5-48D8919E19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83969" y="2574166"/>
            <a:ext cx="4758360" cy="31366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46135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isnstūris 2">
            <a:extLst>
              <a:ext uri="{FF2B5EF4-FFF2-40B4-BE49-F238E27FC236}">
                <a16:creationId xmlns:a16="http://schemas.microsoft.com/office/drawing/2014/main" id="{5D51CB0E-97A5-4917-9E3B-073F38AC70F9}"/>
              </a:ext>
            </a:extLst>
          </p:cNvPr>
          <p:cNvSpPr/>
          <p:nvPr/>
        </p:nvSpPr>
        <p:spPr>
          <a:xfrm>
            <a:off x="323528" y="1772816"/>
            <a:ext cx="8496944" cy="1754326"/>
          </a:xfrm>
          <a:prstGeom prst="rect">
            <a:avLst/>
          </a:prstGeom>
        </p:spPr>
        <p:txBody>
          <a:bodyPr wrap="square">
            <a:spAutoFit/>
          </a:bodyPr>
          <a:lstStyle/>
          <a:p>
            <a:pPr algn="ctr"/>
            <a:r>
              <a:rPr lang="lv-LV" b="1" dirty="0">
                <a:latin typeface="Verdana" panose="020B0604030504040204" pitchFamily="34" charset="0"/>
                <a:ea typeface="Verdana" panose="020B0604030504040204" pitchFamily="34" charset="0"/>
              </a:rPr>
              <a:t>Jebkurā projekta pasākumā iesaistītās personas ir informētas par projektu «Atbalsts priekšlaicīgas mācību pārtraukšanas samazināšanai» (</a:t>
            </a:r>
            <a:r>
              <a:rPr lang="lv-LV" b="1" dirty="0" err="1">
                <a:latin typeface="Verdana" panose="020B0604030504040204" pitchFamily="34" charset="0"/>
                <a:ea typeface="Verdana" panose="020B0604030504040204" pitchFamily="34" charset="0"/>
              </a:rPr>
              <a:t>PuMPuRS</a:t>
            </a:r>
            <a:r>
              <a:rPr lang="lv-LV" b="1" dirty="0">
                <a:latin typeface="Verdana" panose="020B0604030504040204" pitchFamily="34" charset="0"/>
                <a:ea typeface="Verdana" panose="020B0604030504040204" pitchFamily="34" charset="0"/>
              </a:rPr>
              <a:t>) un tā finansējuma avotiem;</a:t>
            </a:r>
          </a:p>
          <a:p>
            <a:pPr algn="ctr"/>
            <a:endParaRPr lang="lv-LV" b="1" dirty="0">
              <a:latin typeface="Verdana" panose="020B0604030504040204" pitchFamily="34" charset="0"/>
              <a:ea typeface="Verdana" panose="020B0604030504040204" pitchFamily="34" charset="0"/>
            </a:endParaRPr>
          </a:p>
          <a:p>
            <a:pPr algn="ctr"/>
            <a:endParaRPr lang="lv-LV" b="1" dirty="0">
              <a:latin typeface="Verdana" panose="020B0604030504040204" pitchFamily="34" charset="0"/>
              <a:ea typeface="Verdana" panose="020B0604030504040204" pitchFamily="34" charset="0"/>
            </a:endParaRPr>
          </a:p>
          <a:p>
            <a:pPr algn="ctr"/>
            <a:r>
              <a:rPr lang="lv-LV" dirty="0"/>
              <a:t>«Šo jaunatnes iniciatīvas </a:t>
            </a:r>
            <a:r>
              <a:rPr lang="lv-LV" b="1" dirty="0"/>
              <a:t>projektu pilnībā finansē</a:t>
            </a:r>
            <a:r>
              <a:rPr lang="lv-LV" dirty="0"/>
              <a:t> Eiropas Sociālā fonda </a:t>
            </a:r>
            <a:r>
              <a:rPr lang="lv-LV" b="1" dirty="0"/>
              <a:t>projekts</a:t>
            </a:r>
            <a:r>
              <a:rPr lang="lv-LV" dirty="0"/>
              <a:t>.» </a:t>
            </a:r>
            <a:endParaRPr lang="lv-LV" b="1" dirty="0">
              <a:latin typeface="Verdana" panose="020B0604030504040204" pitchFamily="34" charset="0"/>
              <a:ea typeface="Verdana" panose="020B0604030504040204" pitchFamily="34" charset="0"/>
            </a:endParaRPr>
          </a:p>
        </p:txBody>
      </p:sp>
      <p:pic>
        <p:nvPicPr>
          <p:cNvPr id="5" name="Attēls 4" descr="Attēls, kurā ir persona, iekštelpa, cilvēki, ainava&#10;&#10;Apraksts ģenerēts automātiski">
            <a:extLst>
              <a:ext uri="{FF2B5EF4-FFF2-40B4-BE49-F238E27FC236}">
                <a16:creationId xmlns:a16="http://schemas.microsoft.com/office/drawing/2014/main" id="{C3F37DB0-1BDD-49CB-9C5D-63ED3EF2CB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27784" y="3573016"/>
            <a:ext cx="4176464" cy="27865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58967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2954" y="621512"/>
            <a:ext cx="6096000" cy="1036642"/>
          </a:xfrm>
        </p:spPr>
        <p:txBody>
          <a:bodyPr/>
          <a:lstStyle/>
          <a:p>
            <a:pPr algn="r"/>
            <a:r>
              <a:rPr lang="lv-LV" dirty="0"/>
              <a:t>Kas jāņem vērā? </a:t>
            </a:r>
          </a:p>
        </p:txBody>
      </p:sp>
      <p:sp>
        <p:nvSpPr>
          <p:cNvPr id="3" name="Content Placeholder 2"/>
          <p:cNvSpPr>
            <a:spLocks noGrp="1"/>
          </p:cNvSpPr>
          <p:nvPr>
            <p:ph idx="1"/>
          </p:nvPr>
        </p:nvSpPr>
        <p:spPr>
          <a:xfrm>
            <a:off x="251520" y="1540688"/>
            <a:ext cx="8719484" cy="4695800"/>
          </a:xfrm>
        </p:spPr>
        <p:txBody>
          <a:bodyPr>
            <a:noAutofit/>
          </a:bodyPr>
          <a:lstStyle/>
          <a:p>
            <a:r>
              <a:rPr lang="lv-LV" sz="1500" dirty="0"/>
              <a:t>Gatavo vizuālo elementu ansambli pašiem nemainīt un nesadalīt, ir svarīgas proporcijas, attālumi, krāsas utt.</a:t>
            </a:r>
          </a:p>
          <a:p>
            <a:endParaRPr lang="lv-LV" sz="1500" dirty="0"/>
          </a:p>
          <a:p>
            <a:r>
              <a:rPr lang="lv-LV" sz="1500" dirty="0"/>
              <a:t>Minimālais ES emblēmas lielums ir 10 milimetri</a:t>
            </a:r>
          </a:p>
          <a:p>
            <a:endParaRPr lang="lv-LV" sz="1500" dirty="0"/>
          </a:p>
          <a:p>
            <a:r>
              <a:rPr lang="lv-LV" sz="1500" dirty="0"/>
              <a:t>Ansambli drīkst izvietot uz vienkrāsaina fona, ja visi ansambļa elementi ir labi saskatāmi</a:t>
            </a:r>
          </a:p>
          <a:p>
            <a:endParaRPr lang="lv-LV" sz="1500" dirty="0"/>
          </a:p>
          <a:p>
            <a:r>
              <a:rPr lang="lv-LV" sz="1500" dirty="0"/>
              <a:t>Ja fons daudzkrāsains, tad jāparedz balts laukums, kurā izvietot vizuālo elementu ansambli</a:t>
            </a:r>
          </a:p>
          <a:p>
            <a:endParaRPr lang="lv-LV" sz="1500" dirty="0"/>
          </a:p>
          <a:p>
            <a:r>
              <a:rPr lang="lv-LV" sz="1500" dirty="0"/>
              <a:t>Uz melnbalti drukājamiem materiāliem jālieto vizuālā ansambļa melnbaltā versija</a:t>
            </a:r>
          </a:p>
          <a:p>
            <a:endParaRPr lang="lv-LV" sz="1500" dirty="0"/>
          </a:p>
          <a:p>
            <a:r>
              <a:rPr lang="lv-LV" sz="1500" dirty="0"/>
              <a:t>Citas institūcijas logo nedrīkst pārsniegt ES karoga izmērus</a:t>
            </a:r>
          </a:p>
          <a:p>
            <a:endParaRPr lang="lv-LV" sz="1500" dirty="0"/>
          </a:p>
          <a:p>
            <a:r>
              <a:rPr lang="lv-LV" sz="1500" dirty="0"/>
              <a:t>Citi aspekti – vadlīnijās. </a:t>
            </a:r>
          </a:p>
          <a:p>
            <a:pPr marL="457200" indent="-457200">
              <a:buAutoNum type="arabicParenR"/>
            </a:pPr>
            <a:endParaRPr lang="lv-LV" sz="1500" dirty="0"/>
          </a:p>
          <a:p>
            <a:pPr marL="457200" indent="-457200">
              <a:buAutoNum type="arabicParenR"/>
            </a:pPr>
            <a:endParaRPr lang="lv-LV" sz="1500" dirty="0"/>
          </a:p>
        </p:txBody>
      </p:sp>
      <p:sp>
        <p:nvSpPr>
          <p:cNvPr id="4" name="Text Placeholder 3"/>
          <p:cNvSpPr>
            <a:spLocks noGrp="1"/>
          </p:cNvSpPr>
          <p:nvPr>
            <p:ph type="body" sz="quarter" idx="10"/>
          </p:nvPr>
        </p:nvSpPr>
        <p:spPr/>
        <p:txBody>
          <a:bodyPr/>
          <a:lstStyle/>
          <a:p>
            <a:endParaRPr lang="lv-LV"/>
          </a:p>
        </p:txBody>
      </p:sp>
      <p:sp>
        <p:nvSpPr>
          <p:cNvPr id="5" name="Text Placeholder 4"/>
          <p:cNvSpPr>
            <a:spLocks noGrp="1"/>
          </p:cNvSpPr>
          <p:nvPr>
            <p:ph type="body" sz="quarter" idx="12"/>
          </p:nvPr>
        </p:nvSpPr>
        <p:spPr/>
        <p:txBody>
          <a:bodyPr/>
          <a:lstStyle/>
          <a:p>
            <a:endParaRPr lang="lv-LV"/>
          </a:p>
        </p:txBody>
      </p:sp>
      <p:sp>
        <p:nvSpPr>
          <p:cNvPr id="6" name="Slide Number Placeholder 5"/>
          <p:cNvSpPr>
            <a:spLocks noGrp="1"/>
          </p:cNvSpPr>
          <p:nvPr>
            <p:ph type="sldNum" sz="quarter" idx="13"/>
          </p:nvPr>
        </p:nvSpPr>
        <p:spPr>
          <a:xfrm>
            <a:off x="8534399" y="6324600"/>
            <a:ext cx="436605" cy="304800"/>
          </a:xfrm>
        </p:spPr>
        <p:txBody>
          <a:bodyPr/>
          <a:lstStyle/>
          <a:p>
            <a:pPr>
              <a:defRPr/>
            </a:pPr>
            <a:fld id="{4961CF2E-11C3-4D5E-B2D2-3BFAF1B6998A}" type="slidenum">
              <a:rPr lang="en-US" altLang="lv-LV" smtClean="0"/>
              <a:pPr>
                <a:defRPr/>
              </a:pPr>
              <a:t>5</a:t>
            </a:fld>
            <a:endParaRPr lang="en-US" altLang="lv-LV" dirty="0"/>
          </a:p>
        </p:txBody>
      </p:sp>
    </p:spTree>
    <p:extLst>
      <p:ext uri="{BB962C8B-B14F-4D97-AF65-F5344CB8AC3E}">
        <p14:creationId xmlns:p14="http://schemas.microsoft.com/office/powerpoint/2010/main" val="4267225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isnstūris 2">
            <a:extLst>
              <a:ext uri="{FF2B5EF4-FFF2-40B4-BE49-F238E27FC236}">
                <a16:creationId xmlns:a16="http://schemas.microsoft.com/office/drawing/2014/main" id="{5D51CB0E-97A5-4917-9E3B-073F38AC70F9}"/>
              </a:ext>
            </a:extLst>
          </p:cNvPr>
          <p:cNvSpPr/>
          <p:nvPr/>
        </p:nvSpPr>
        <p:spPr>
          <a:xfrm>
            <a:off x="597124" y="1391370"/>
            <a:ext cx="8064896" cy="1477328"/>
          </a:xfrm>
          <a:prstGeom prst="rect">
            <a:avLst/>
          </a:prstGeom>
        </p:spPr>
        <p:txBody>
          <a:bodyPr wrap="square">
            <a:spAutoFit/>
          </a:bodyPr>
          <a:lstStyle/>
          <a:p>
            <a:pPr algn="ctr"/>
            <a:endParaRPr lang="lv-LV" b="1" dirty="0">
              <a:latin typeface="Verdana" panose="020B0604030504040204" pitchFamily="34" charset="0"/>
              <a:ea typeface="Verdana" panose="020B0604030504040204" pitchFamily="34" charset="0"/>
            </a:endParaRPr>
          </a:p>
          <a:p>
            <a:pPr algn="ctr"/>
            <a:r>
              <a:rPr lang="lv-LV" b="1" dirty="0">
                <a:latin typeface="Verdana" panose="020B0604030504040204" pitchFamily="34" charset="0"/>
                <a:ea typeface="Verdana" panose="020B0604030504040204" pitchFamily="34" charset="0"/>
              </a:rPr>
              <a:t>Vizuālo elementu ansamblis ir attēlots uz plakātiem, izdales, drukas materiāliem, preses </a:t>
            </a:r>
            <a:r>
              <a:rPr lang="lv-LV" b="1" dirty="0" err="1">
                <a:latin typeface="Verdana" panose="020B0604030504040204" pitchFamily="34" charset="0"/>
                <a:ea typeface="Verdana" panose="020B0604030504040204" pitchFamily="34" charset="0"/>
              </a:rPr>
              <a:t>relīzēm</a:t>
            </a:r>
            <a:r>
              <a:rPr lang="lv-LV" b="1" dirty="0">
                <a:latin typeface="Verdana" panose="020B0604030504040204" pitchFamily="34" charset="0"/>
                <a:ea typeface="Verdana" panose="020B0604030504040204" pitchFamily="34" charset="0"/>
              </a:rPr>
              <a:t>, rakstiem tīmeklī, pasākuma darba kārtības, konferenču vai semināru dokumentācijas, dalībnieku reģistrācijas lapām u.c. </a:t>
            </a:r>
          </a:p>
        </p:txBody>
      </p:sp>
      <p:pic>
        <p:nvPicPr>
          <p:cNvPr id="4" name="Attēls 3" descr="Attēls, kurā ir teksts&#10;&#10;Apraksts ģenerēts automātiski">
            <a:extLst>
              <a:ext uri="{FF2B5EF4-FFF2-40B4-BE49-F238E27FC236}">
                <a16:creationId xmlns:a16="http://schemas.microsoft.com/office/drawing/2014/main" id="{B0A9FA2C-F885-4029-BE69-B32AE62E74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92" y="3094774"/>
            <a:ext cx="3240360" cy="24286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Attēls 5" descr="Attēls, kurā ir ekrānuzņē​​​mums&#10;&#10;Apraksts ģenerēts automātiski">
            <a:extLst>
              <a:ext uri="{FF2B5EF4-FFF2-40B4-BE49-F238E27FC236}">
                <a16:creationId xmlns:a16="http://schemas.microsoft.com/office/drawing/2014/main" id="{106CE7A3-B050-41F5-B14F-28F1BCBB38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9092" y="3143792"/>
            <a:ext cx="3349292" cy="23992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66604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isnstūris 1">
            <a:extLst>
              <a:ext uri="{FF2B5EF4-FFF2-40B4-BE49-F238E27FC236}">
                <a16:creationId xmlns:a16="http://schemas.microsoft.com/office/drawing/2014/main" id="{2D0FCDA7-CF9A-44DC-BFB4-378A5A4300AD}"/>
              </a:ext>
            </a:extLst>
          </p:cNvPr>
          <p:cNvSpPr/>
          <p:nvPr/>
        </p:nvSpPr>
        <p:spPr>
          <a:xfrm>
            <a:off x="575556" y="1268760"/>
            <a:ext cx="7992888" cy="3447098"/>
          </a:xfrm>
          <a:prstGeom prst="rect">
            <a:avLst/>
          </a:prstGeom>
        </p:spPr>
        <p:txBody>
          <a:bodyPr wrap="square">
            <a:spAutoFit/>
          </a:bodyPr>
          <a:lstStyle/>
          <a:p>
            <a:pPr algn="ctr"/>
            <a:endParaRPr lang="lv-LV" sz="2800" dirty="0"/>
          </a:p>
          <a:p>
            <a:pPr algn="ctr"/>
            <a:r>
              <a:rPr lang="lv-LV" sz="2800" dirty="0"/>
              <a:t> </a:t>
            </a:r>
          </a:p>
          <a:p>
            <a:pPr marL="285750" indent="-285750">
              <a:buFont typeface="Arial" panose="020B0604020202020204" pitchFamily="34" charset="0"/>
              <a:buChar char="•"/>
            </a:pPr>
            <a:r>
              <a:rPr lang="lv-LV" dirty="0">
                <a:latin typeface="Verdana" panose="020B0604030504040204" pitchFamily="34" charset="0"/>
                <a:ea typeface="Verdana" panose="020B0604030504040204" pitchFamily="34" charset="0"/>
              </a:rPr>
              <a:t>Plakāti</a:t>
            </a:r>
          </a:p>
          <a:p>
            <a:pPr marL="285750" indent="-285750">
              <a:buFont typeface="Arial" panose="020B0604020202020204" pitchFamily="34" charset="0"/>
              <a:buChar char="•"/>
            </a:pPr>
            <a:r>
              <a:rPr lang="lv-LV" dirty="0">
                <a:latin typeface="Verdana" panose="020B0604030504040204" pitchFamily="34" charset="0"/>
                <a:ea typeface="Verdana" panose="020B0604030504040204" pitchFamily="34" charset="0"/>
              </a:rPr>
              <a:t>E-pasti</a:t>
            </a:r>
          </a:p>
          <a:p>
            <a:pPr marL="285750" indent="-285750">
              <a:buFont typeface="Arial" panose="020B0604020202020204" pitchFamily="34" charset="0"/>
              <a:buChar char="•"/>
            </a:pPr>
            <a:r>
              <a:rPr lang="lv-LV" dirty="0">
                <a:latin typeface="Verdana" panose="020B0604030504040204" pitchFamily="34" charset="0"/>
                <a:ea typeface="Verdana" panose="020B0604030504040204" pitchFamily="34" charset="0"/>
              </a:rPr>
              <a:t>Dažādi izdales materiāli</a:t>
            </a:r>
          </a:p>
          <a:p>
            <a:pPr marL="285750" indent="-285750">
              <a:buFont typeface="Arial" panose="020B0604020202020204" pitchFamily="34" charset="0"/>
              <a:buChar char="•"/>
            </a:pPr>
            <a:r>
              <a:rPr lang="lv-LV" dirty="0">
                <a:latin typeface="Verdana" panose="020B0604030504040204" pitchFamily="34" charset="0"/>
                <a:ea typeface="Verdana" panose="020B0604030504040204" pitchFamily="34" charset="0"/>
              </a:rPr>
              <a:t>Bukleti</a:t>
            </a:r>
          </a:p>
          <a:p>
            <a:pPr marL="285750" indent="-285750">
              <a:buFont typeface="Arial" panose="020B0604020202020204" pitchFamily="34" charset="0"/>
              <a:buChar char="•"/>
            </a:pPr>
            <a:r>
              <a:rPr lang="lv-LV" dirty="0">
                <a:latin typeface="Verdana" panose="020B0604030504040204" pitchFamily="34" charset="0"/>
                <a:ea typeface="Verdana" panose="020B0604030504040204" pitchFamily="34" charset="0"/>
              </a:rPr>
              <a:t>T- krekli</a:t>
            </a:r>
          </a:p>
          <a:p>
            <a:pPr marL="285750" indent="-285750">
              <a:buFont typeface="Arial" panose="020B0604020202020204" pitchFamily="34" charset="0"/>
              <a:buChar char="•"/>
            </a:pPr>
            <a:r>
              <a:rPr lang="lv-LV" dirty="0">
                <a:latin typeface="Verdana" panose="020B0604030504040204" pitchFamily="34" charset="0"/>
                <a:ea typeface="Verdana" panose="020B0604030504040204" pitchFamily="34" charset="0"/>
              </a:rPr>
              <a:t>Somas </a:t>
            </a:r>
          </a:p>
          <a:p>
            <a:pPr marL="285750" indent="-285750">
              <a:buFont typeface="Arial" panose="020B0604020202020204" pitchFamily="34" charset="0"/>
              <a:buChar char="•"/>
            </a:pPr>
            <a:r>
              <a:rPr lang="lv-LV" dirty="0">
                <a:latin typeface="Verdana" panose="020B0604030504040204" pitchFamily="34" charset="0"/>
                <a:ea typeface="Verdana" panose="020B0604030504040204" pitchFamily="34" charset="0"/>
              </a:rPr>
              <a:t>Pildspalvas</a:t>
            </a:r>
          </a:p>
          <a:p>
            <a:pPr marL="285750" indent="-285750">
              <a:buFont typeface="Arial" panose="020B0604020202020204" pitchFamily="34" charset="0"/>
              <a:buChar char="•"/>
            </a:pPr>
            <a:r>
              <a:rPr lang="lv-LV" dirty="0" err="1">
                <a:latin typeface="Verdana" panose="020B0604030504040204" pitchFamily="34" charset="0"/>
                <a:ea typeface="Verdana" panose="020B0604030504040204" pitchFamily="34" charset="0"/>
              </a:rPr>
              <a:t>u.c</a:t>
            </a:r>
            <a:endParaRPr lang="lv-LV" dirty="0">
              <a:latin typeface="Verdana" panose="020B0604030504040204" pitchFamily="34" charset="0"/>
              <a:ea typeface="Verdana" panose="020B0604030504040204" pitchFamily="34" charset="0"/>
            </a:endParaRPr>
          </a:p>
          <a:p>
            <a:pPr marL="285750" indent="-285750" algn="ctr">
              <a:buFont typeface="Arial" panose="020B0604020202020204" pitchFamily="34" charset="0"/>
              <a:buChar char="•"/>
            </a:pPr>
            <a:endParaRPr lang="lv-LV" b="1" dirty="0">
              <a:latin typeface="Verdana" panose="020B0604030504040204" pitchFamily="34" charset="0"/>
              <a:ea typeface="Verdana" panose="020B0604030504040204" pitchFamily="34" charset="0"/>
            </a:endParaRPr>
          </a:p>
        </p:txBody>
      </p:sp>
      <p:sp>
        <p:nvSpPr>
          <p:cNvPr id="5" name="Taisnstūris 4">
            <a:extLst>
              <a:ext uri="{FF2B5EF4-FFF2-40B4-BE49-F238E27FC236}">
                <a16:creationId xmlns:a16="http://schemas.microsoft.com/office/drawing/2014/main" id="{46B7A3C9-A06E-49AA-9BD4-23DCB7C7E9E1}"/>
              </a:ext>
            </a:extLst>
          </p:cNvPr>
          <p:cNvSpPr/>
          <p:nvPr/>
        </p:nvSpPr>
        <p:spPr>
          <a:xfrm>
            <a:off x="4845114" y="428166"/>
            <a:ext cx="3712876" cy="369332"/>
          </a:xfrm>
          <a:prstGeom prst="rect">
            <a:avLst/>
          </a:prstGeom>
        </p:spPr>
        <p:txBody>
          <a:bodyPr wrap="none">
            <a:spAutoFit/>
          </a:bodyPr>
          <a:lstStyle/>
          <a:p>
            <a:pPr algn="r"/>
            <a:r>
              <a:rPr lang="lv-LV" b="1" dirty="0">
                <a:latin typeface="Verdana" panose="020B0604030504040204" pitchFamily="34" charset="0"/>
                <a:ea typeface="Verdana" panose="020B0604030504040204" pitchFamily="34" charset="0"/>
              </a:rPr>
              <a:t>Kā vēl Jūs stāstāt par sevi?</a:t>
            </a:r>
          </a:p>
        </p:txBody>
      </p:sp>
      <p:grpSp>
        <p:nvGrpSpPr>
          <p:cNvPr id="16" name="Grupa 15">
            <a:extLst>
              <a:ext uri="{FF2B5EF4-FFF2-40B4-BE49-F238E27FC236}">
                <a16:creationId xmlns:a16="http://schemas.microsoft.com/office/drawing/2014/main" id="{74190063-FC8B-4801-B5AA-997FC79BE7EF}"/>
              </a:ext>
            </a:extLst>
          </p:cNvPr>
          <p:cNvGrpSpPr/>
          <p:nvPr/>
        </p:nvGrpSpPr>
        <p:grpSpPr>
          <a:xfrm>
            <a:off x="4867240" y="1237407"/>
            <a:ext cx="3635896" cy="4032448"/>
            <a:chOff x="5508104" y="1412776"/>
            <a:chExt cx="2417766" cy="3016782"/>
          </a:xfrm>
        </p:grpSpPr>
        <p:pic>
          <p:nvPicPr>
            <p:cNvPr id="9" name="Attēls 8" descr="Attēls, kurā ir apģērbs, piedurkne, krekls&#10;&#10;Apraksts ģenerēts automātiski">
              <a:extLst>
                <a:ext uri="{FF2B5EF4-FFF2-40B4-BE49-F238E27FC236}">
                  <a16:creationId xmlns:a16="http://schemas.microsoft.com/office/drawing/2014/main" id="{C3FB3AB0-F063-4EA3-A0EB-EE71F80415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104" y="1412776"/>
              <a:ext cx="2417766" cy="3016782"/>
            </a:xfrm>
            <a:prstGeom prst="rect">
              <a:avLst/>
            </a:prstGeom>
          </p:spPr>
        </p:pic>
        <p:pic>
          <p:nvPicPr>
            <p:cNvPr id="13" name="Attēls 12">
              <a:extLst>
                <a:ext uri="{FF2B5EF4-FFF2-40B4-BE49-F238E27FC236}">
                  <a16:creationId xmlns:a16="http://schemas.microsoft.com/office/drawing/2014/main" id="{64568625-C6A3-4DB9-8092-D977022D72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0410" y="2584462"/>
              <a:ext cx="693154" cy="145747"/>
            </a:xfrm>
            <a:prstGeom prst="rect">
              <a:avLst/>
            </a:prstGeom>
          </p:spPr>
        </p:pic>
      </p:grpSp>
      <p:sp>
        <p:nvSpPr>
          <p:cNvPr id="17" name="Taisnstūris 16">
            <a:extLst>
              <a:ext uri="{FF2B5EF4-FFF2-40B4-BE49-F238E27FC236}">
                <a16:creationId xmlns:a16="http://schemas.microsoft.com/office/drawing/2014/main" id="{06E0A7D7-33FC-457A-8B12-447F55C63767}"/>
              </a:ext>
            </a:extLst>
          </p:cNvPr>
          <p:cNvSpPr/>
          <p:nvPr/>
        </p:nvSpPr>
        <p:spPr>
          <a:xfrm>
            <a:off x="2176304" y="4519675"/>
            <a:ext cx="6336704" cy="1169551"/>
          </a:xfrm>
          <a:prstGeom prst="rect">
            <a:avLst/>
          </a:prstGeom>
          <a:solidFill>
            <a:srgbClr val="EFF3EA"/>
          </a:solidFill>
          <a:ln w="38100">
            <a:solidFill>
              <a:srgbClr val="632E97"/>
            </a:solidFill>
          </a:ln>
        </p:spPr>
        <p:txBody>
          <a:bodyPr wrap="square">
            <a:spAutoFit/>
          </a:bodyPr>
          <a:lstStyle/>
          <a:p>
            <a:pPr algn="ctr"/>
            <a:endParaRPr lang="lv-LV" sz="1000" dirty="0">
              <a:latin typeface="Verdana" panose="020B0604030504040204" pitchFamily="34" charset="0"/>
              <a:ea typeface="Verdana" panose="020B0604030504040204" pitchFamily="34" charset="0"/>
            </a:endParaRPr>
          </a:p>
          <a:p>
            <a:pPr algn="ctr"/>
            <a:r>
              <a:rPr lang="lv-LV" sz="1000" b="1" dirty="0">
                <a:latin typeface="Verdana" panose="020B0604030504040204" pitchFamily="34" charset="0"/>
                <a:ea typeface="Verdana" panose="020B0604030504040204" pitchFamily="34" charset="0"/>
              </a:rPr>
              <a:t>ATCERIES!!!!!! </a:t>
            </a:r>
          </a:p>
          <a:p>
            <a:pPr algn="ctr"/>
            <a:r>
              <a:rPr lang="lv-LV" sz="1000" dirty="0">
                <a:latin typeface="Verdana" panose="020B0604030504040204" pitchFamily="34" charset="0"/>
                <a:ea typeface="Verdana" panose="020B0604030504040204" pitchFamily="34" charset="0"/>
              </a:rPr>
              <a:t>Projekta nosaukums drīkst būt lielāks par vizuālajā ansamblī esošo ES karogu. </a:t>
            </a:r>
          </a:p>
          <a:p>
            <a:pPr algn="ctr"/>
            <a:endParaRPr lang="lv-LV" sz="1000" dirty="0">
              <a:latin typeface="Verdana" panose="020B0604030504040204" pitchFamily="34" charset="0"/>
              <a:ea typeface="Verdana" panose="020B0604030504040204" pitchFamily="34" charset="0"/>
            </a:endParaRPr>
          </a:p>
          <a:p>
            <a:pPr algn="ctr"/>
            <a:r>
              <a:rPr lang="lv-LV" sz="1000" dirty="0">
                <a:latin typeface="Verdana" panose="020B0604030504040204" pitchFamily="34" charset="0"/>
                <a:ea typeface="Verdana" panose="020B0604030504040204" pitchFamily="34" charset="0"/>
              </a:rPr>
              <a:t>Uzmanīgiem jābūt izmantojot institūcijas (biedrības/nodibinājuma) logo – tas </a:t>
            </a:r>
            <a:r>
              <a:rPr lang="lv-LV" sz="1000" b="1" dirty="0">
                <a:latin typeface="Verdana" panose="020B0604030504040204" pitchFamily="34" charset="0"/>
                <a:ea typeface="Verdana" panose="020B0604030504040204" pitchFamily="34" charset="0"/>
              </a:rPr>
              <a:t>NEDRĪKST</a:t>
            </a:r>
            <a:r>
              <a:rPr lang="lv-LV" sz="1000" dirty="0">
                <a:latin typeface="Verdana" panose="020B0604030504040204" pitchFamily="34" charset="0"/>
                <a:ea typeface="Verdana" panose="020B0604030504040204" pitchFamily="34" charset="0"/>
              </a:rPr>
              <a:t> būt lielāks par ES karogu, kas attēlots vizuālajā ansamblī.</a:t>
            </a:r>
          </a:p>
          <a:p>
            <a:pPr algn="ctr"/>
            <a:endParaRPr lang="lv-LV" sz="10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060356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isnstūris 2">
            <a:extLst>
              <a:ext uri="{FF2B5EF4-FFF2-40B4-BE49-F238E27FC236}">
                <a16:creationId xmlns:a16="http://schemas.microsoft.com/office/drawing/2014/main" id="{143501B4-8CCF-4B13-8355-2153529AD95E}"/>
              </a:ext>
            </a:extLst>
          </p:cNvPr>
          <p:cNvSpPr/>
          <p:nvPr/>
        </p:nvSpPr>
        <p:spPr>
          <a:xfrm>
            <a:off x="467544" y="1628800"/>
            <a:ext cx="8377047" cy="1015663"/>
          </a:xfrm>
          <a:prstGeom prst="rect">
            <a:avLst/>
          </a:prstGeom>
        </p:spPr>
        <p:txBody>
          <a:bodyPr wrap="square">
            <a:spAutoFit/>
          </a:bodyPr>
          <a:lstStyle/>
          <a:p>
            <a:pPr algn="ctr"/>
            <a:r>
              <a:rPr lang="lv-LV" sz="2000" b="1" dirty="0">
                <a:latin typeface="Verdana" panose="020B0604030504040204" pitchFamily="34" charset="0"/>
                <a:ea typeface="Verdana" panose="020B0604030504040204" pitchFamily="34" charset="0"/>
              </a:rPr>
              <a:t>Uz lielākiem reprezentatīviem priekšmetiem, kā lietussargi, krūzītes u.c. jānodrošina visas noteiktās publicitātes prasības.</a:t>
            </a:r>
          </a:p>
        </p:txBody>
      </p:sp>
      <p:sp>
        <p:nvSpPr>
          <p:cNvPr id="5" name="Taisnstūris 4">
            <a:extLst>
              <a:ext uri="{FF2B5EF4-FFF2-40B4-BE49-F238E27FC236}">
                <a16:creationId xmlns:a16="http://schemas.microsoft.com/office/drawing/2014/main" id="{57F5C947-562D-4953-80F4-2283F66F5681}"/>
              </a:ext>
            </a:extLst>
          </p:cNvPr>
          <p:cNvSpPr/>
          <p:nvPr/>
        </p:nvSpPr>
        <p:spPr>
          <a:xfrm>
            <a:off x="467544" y="2828543"/>
            <a:ext cx="7758608" cy="1600438"/>
          </a:xfrm>
          <a:prstGeom prst="rect">
            <a:avLst/>
          </a:prstGeom>
        </p:spPr>
        <p:txBody>
          <a:bodyPr wrap="square">
            <a:spAutoFit/>
          </a:bodyPr>
          <a:lstStyle/>
          <a:p>
            <a:pPr algn="ctr"/>
            <a:r>
              <a:rPr lang="lv-LV" sz="1400" dirty="0">
                <a:latin typeface="Verdana" panose="020B0604030504040204" pitchFamily="34" charset="0"/>
                <a:ea typeface="Verdana" panose="020B0604030504040204" pitchFamily="34" charset="0"/>
              </a:rPr>
              <a:t>Izmantojot </a:t>
            </a:r>
            <a:r>
              <a:rPr lang="lv-LV" sz="1400" b="1" dirty="0">
                <a:latin typeface="Verdana" panose="020B0604030504040204" pitchFamily="34" charset="0"/>
                <a:ea typeface="Verdana" panose="020B0604030504040204" pitchFamily="34" charset="0"/>
              </a:rPr>
              <a:t>SAVU INSTITUCIONĀLO</a:t>
            </a:r>
          </a:p>
          <a:p>
            <a:pPr algn="ctr"/>
            <a:endParaRPr lang="lv-LV" sz="1400" b="1" dirty="0">
              <a:latin typeface="Verdana" panose="020B0604030504040204" pitchFamily="34" charset="0"/>
              <a:ea typeface="Verdana" panose="020B0604030504040204" pitchFamily="34" charset="0"/>
            </a:endParaRPr>
          </a:p>
          <a:p>
            <a:pPr algn="ctr"/>
            <a:endParaRPr lang="lv-LV" sz="1400" b="1" dirty="0">
              <a:latin typeface="Verdana" panose="020B0604030504040204" pitchFamily="34" charset="0"/>
              <a:ea typeface="Verdana" panose="020B0604030504040204" pitchFamily="34" charset="0"/>
            </a:endParaRPr>
          </a:p>
          <a:p>
            <a:pPr algn="ctr"/>
            <a:endParaRPr lang="lv-LV" sz="1400" b="1" dirty="0">
              <a:latin typeface="Verdana" panose="020B0604030504040204" pitchFamily="34" charset="0"/>
              <a:ea typeface="Verdana" panose="020B0604030504040204" pitchFamily="34" charset="0"/>
            </a:endParaRPr>
          </a:p>
          <a:p>
            <a:pPr algn="ctr"/>
            <a:r>
              <a:rPr lang="lv-LV" sz="1400" b="1" dirty="0">
                <a:latin typeface="Verdana" panose="020B0604030504040204" pitchFamily="34" charset="0"/>
                <a:ea typeface="Verdana" panose="020B0604030504040204" pitchFamily="34" charset="0"/>
              </a:rPr>
              <a:t> </a:t>
            </a:r>
          </a:p>
          <a:p>
            <a:pPr algn="ctr"/>
            <a:endParaRPr lang="lv-LV" sz="1400" dirty="0">
              <a:latin typeface="Verdana" panose="020B0604030504040204" pitchFamily="34" charset="0"/>
              <a:ea typeface="Verdana" panose="020B0604030504040204" pitchFamily="34" charset="0"/>
            </a:endParaRPr>
          </a:p>
          <a:p>
            <a:pPr algn="ctr"/>
            <a:r>
              <a:rPr lang="lv-LV" sz="1400" dirty="0">
                <a:latin typeface="Verdana" panose="020B0604030504040204" pitchFamily="34" charset="0"/>
                <a:ea typeface="Verdana" panose="020B0604030504040204" pitchFamily="34" charset="0"/>
              </a:rPr>
              <a:t>logo augstumam       jābūt vienādam ar nacionālās identifikācijas zīmes augstumu</a:t>
            </a:r>
          </a:p>
        </p:txBody>
      </p:sp>
      <p:pic>
        <p:nvPicPr>
          <p:cNvPr id="6" name="Picture 3" descr="Z:\SAM\ESF + IKVD.jpg">
            <a:extLst>
              <a:ext uri="{FF2B5EF4-FFF2-40B4-BE49-F238E27FC236}">
                <a16:creationId xmlns:a16="http://schemas.microsoft.com/office/drawing/2014/main" id="{E79143D5-8F93-4AE9-99BE-10C0BDDF1AB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712" y="4607383"/>
            <a:ext cx="5723489" cy="1203455"/>
          </a:xfrm>
          <a:prstGeom prst="rect">
            <a:avLst/>
          </a:prstGeom>
          <a:noFill/>
          <a:extLst>
            <a:ext uri="{909E8E84-426E-40DD-AFC4-6F175D3DCCD1}">
              <a14:hiddenFill xmlns:a14="http://schemas.microsoft.com/office/drawing/2010/main">
                <a:solidFill>
                  <a:srgbClr val="FFFFFF"/>
                </a:solidFill>
              </a14:hiddenFill>
            </a:ext>
          </a:extLst>
        </p:spPr>
      </p:pic>
      <p:pic>
        <p:nvPicPr>
          <p:cNvPr id="8" name="Attēls 7">
            <a:extLst>
              <a:ext uri="{FF2B5EF4-FFF2-40B4-BE49-F238E27FC236}">
                <a16:creationId xmlns:a16="http://schemas.microsoft.com/office/drawing/2014/main" id="{5AB076D8-9A5B-4606-B462-8B69EFD4DC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5736" y="3255307"/>
            <a:ext cx="531465" cy="531465"/>
          </a:xfrm>
          <a:prstGeom prst="rect">
            <a:avLst/>
          </a:prstGeom>
        </p:spPr>
      </p:pic>
      <p:pic>
        <p:nvPicPr>
          <p:cNvPr id="10" name="Attēls 9" descr="Attēls, kurā ir klipkopa&#10;&#10;Apraksts ģenerēts automātiski">
            <a:extLst>
              <a:ext uri="{FF2B5EF4-FFF2-40B4-BE49-F238E27FC236}">
                <a16:creationId xmlns:a16="http://schemas.microsoft.com/office/drawing/2014/main" id="{E41655C2-A95A-457D-B1CF-7978588FFA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16343" y="3267581"/>
            <a:ext cx="1911313" cy="506913"/>
          </a:xfrm>
          <a:prstGeom prst="rect">
            <a:avLst/>
          </a:prstGeom>
        </p:spPr>
      </p:pic>
      <p:pic>
        <p:nvPicPr>
          <p:cNvPr id="12" name="Attēls 11">
            <a:extLst>
              <a:ext uri="{FF2B5EF4-FFF2-40B4-BE49-F238E27FC236}">
                <a16:creationId xmlns:a16="http://schemas.microsoft.com/office/drawing/2014/main" id="{93AA4E70-4A48-449D-93EE-B11A87CE810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16801" y="3247937"/>
            <a:ext cx="634198" cy="546203"/>
          </a:xfrm>
          <a:prstGeom prst="rect">
            <a:avLst/>
          </a:prstGeom>
        </p:spPr>
      </p:pic>
      <p:cxnSp>
        <p:nvCxnSpPr>
          <p:cNvPr id="14" name="Taisns bultveida savienotājs 13">
            <a:extLst>
              <a:ext uri="{FF2B5EF4-FFF2-40B4-BE49-F238E27FC236}">
                <a16:creationId xmlns:a16="http://schemas.microsoft.com/office/drawing/2014/main" id="{3953216B-CD39-4405-84B5-B810D3F0D925}"/>
              </a:ext>
            </a:extLst>
          </p:cNvPr>
          <p:cNvCxnSpPr>
            <a:cxnSpLocks/>
          </p:cNvCxnSpPr>
          <p:nvPr/>
        </p:nvCxnSpPr>
        <p:spPr>
          <a:xfrm>
            <a:off x="2411760" y="4077072"/>
            <a:ext cx="0" cy="310533"/>
          </a:xfrm>
          <a:prstGeom prst="straightConnector1">
            <a:avLst/>
          </a:prstGeom>
          <a:ln>
            <a:headEnd type="triangle"/>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794079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A80531D5-916D-4D28-9069-40BDE0CAA3D2}"/>
              </a:ext>
            </a:extLst>
          </p:cNvPr>
          <p:cNvSpPr>
            <a:spLocks noGrp="1"/>
          </p:cNvSpPr>
          <p:nvPr>
            <p:ph type="title"/>
          </p:nvPr>
        </p:nvSpPr>
        <p:spPr>
          <a:xfrm>
            <a:off x="3635896" y="548680"/>
            <a:ext cx="5133256" cy="432048"/>
          </a:xfrm>
        </p:spPr>
        <p:txBody>
          <a:bodyPr/>
          <a:lstStyle/>
          <a:p>
            <a:pPr algn="r"/>
            <a:r>
              <a:rPr lang="lv-LV" sz="1800" b="1" dirty="0">
                <a:latin typeface="Verdana" panose="020B0604030504040204" pitchFamily="34" charset="0"/>
                <a:ea typeface="Verdana" panose="020B0604030504040204" pitchFamily="34" charset="0"/>
              </a:rPr>
              <a:t>Melnbalts materiāls vai krāsains fons? </a:t>
            </a:r>
          </a:p>
        </p:txBody>
      </p:sp>
      <p:sp>
        <p:nvSpPr>
          <p:cNvPr id="9" name="Taisnstūris 8">
            <a:extLst>
              <a:ext uri="{FF2B5EF4-FFF2-40B4-BE49-F238E27FC236}">
                <a16:creationId xmlns:a16="http://schemas.microsoft.com/office/drawing/2014/main" id="{E8EC7D5B-1751-4BE7-A664-D5603F8706C6}"/>
              </a:ext>
            </a:extLst>
          </p:cNvPr>
          <p:cNvSpPr/>
          <p:nvPr/>
        </p:nvSpPr>
        <p:spPr>
          <a:xfrm>
            <a:off x="418320" y="1484784"/>
            <a:ext cx="8114120" cy="3539430"/>
          </a:xfrm>
          <a:prstGeom prst="rect">
            <a:avLst/>
          </a:prstGeom>
        </p:spPr>
        <p:txBody>
          <a:bodyPr wrap="square">
            <a:spAutoFit/>
          </a:bodyPr>
          <a:lstStyle/>
          <a:p>
            <a:r>
              <a:rPr lang="lv-LV" sz="1400" dirty="0">
                <a:latin typeface="Verdana" panose="020B0604030504040204" pitchFamily="34" charset="0"/>
                <a:ea typeface="Verdana" panose="020B0604030504040204" pitchFamily="34" charset="0"/>
              </a:rPr>
              <a:t>Vizuālo elementu ansamblis </a:t>
            </a:r>
            <a:r>
              <a:rPr lang="lv-LV" sz="1400" b="1" dirty="0">
                <a:latin typeface="Verdana" panose="020B0604030504040204" pitchFamily="34" charset="0"/>
                <a:ea typeface="Verdana" panose="020B0604030504040204" pitchFamily="34" charset="0"/>
              </a:rPr>
              <a:t>pēc iespējas jāattēlo krāsu versijā</a:t>
            </a:r>
            <a:r>
              <a:rPr lang="lv-LV" sz="1400" dirty="0">
                <a:latin typeface="Verdana" panose="020B0604030504040204" pitchFamily="34" charset="0"/>
                <a:ea typeface="Verdana" panose="020B0604030504040204" pitchFamily="34" charset="0"/>
              </a:rPr>
              <a:t>, ievērojot vadlīniju sadaļā “Nacionālās identifikācijas zīme” norādītos krāsu toņus</a:t>
            </a:r>
          </a:p>
          <a:p>
            <a:endParaRPr lang="lv-LV" sz="1400" dirty="0">
              <a:latin typeface="Verdana" panose="020B0604030504040204" pitchFamily="34" charset="0"/>
              <a:ea typeface="Verdana" panose="020B0604030504040204" pitchFamily="34" charset="0"/>
            </a:endParaRPr>
          </a:p>
          <a:p>
            <a:endParaRPr lang="lv-LV" sz="1400" dirty="0">
              <a:latin typeface="Verdana" panose="020B0604030504040204" pitchFamily="34" charset="0"/>
              <a:ea typeface="Verdana" panose="020B0604030504040204" pitchFamily="34" charset="0"/>
            </a:endParaRPr>
          </a:p>
          <a:p>
            <a:r>
              <a:rPr lang="lv-LV" sz="1400" dirty="0">
                <a:latin typeface="Verdana" panose="020B0604030504040204" pitchFamily="34" charset="0"/>
                <a:ea typeface="Verdana" panose="020B0604030504040204" pitchFamily="34" charset="0"/>
              </a:rPr>
              <a:t> </a:t>
            </a:r>
            <a:r>
              <a:rPr lang="lv-LV" sz="1400" b="1" dirty="0" err="1">
                <a:latin typeface="Verdana" panose="020B0604030504040204" pitchFamily="34" charset="0"/>
                <a:ea typeface="Verdana" panose="020B0604030504040204" pitchFamily="34" charset="0"/>
              </a:rPr>
              <a:t>Vienkrāsu</a:t>
            </a:r>
            <a:r>
              <a:rPr lang="lv-LV" sz="1400" b="1" dirty="0">
                <a:latin typeface="Verdana" panose="020B0604030504040204" pitchFamily="34" charset="0"/>
                <a:ea typeface="Verdana" panose="020B0604030504040204" pitchFamily="34" charset="0"/>
              </a:rPr>
              <a:t> versijas izmantojums pieļaujams tikai pamatotos gadījumos</a:t>
            </a:r>
            <a:r>
              <a:rPr lang="lv-LV" sz="1400" dirty="0">
                <a:latin typeface="Verdana" panose="020B0604030504040204" pitchFamily="34" charset="0"/>
                <a:ea typeface="Verdana" panose="020B0604030504040204" pitchFamily="34" charset="0"/>
              </a:rPr>
              <a:t>, piemēram, laikrakstos, kur nav iespējas nodrošināt krāsu druku. Tādos gadījumos nacionālās identifikācijas zīme izmantojama bez aizpildījuma, savukārt ES emblēmā krāsas aizpildījums paredzēts emblēmā ietilpstošo zvaigžņu attēlošanai</a:t>
            </a:r>
          </a:p>
          <a:p>
            <a:endParaRPr lang="lv-LV" sz="1400" dirty="0">
              <a:latin typeface="Verdana" panose="020B0604030504040204" pitchFamily="34" charset="0"/>
              <a:ea typeface="Verdana" panose="020B0604030504040204" pitchFamily="34" charset="0"/>
            </a:endParaRPr>
          </a:p>
          <a:p>
            <a:endParaRPr lang="lv-LV" sz="1400" dirty="0">
              <a:latin typeface="Verdana" panose="020B0604030504040204" pitchFamily="34" charset="0"/>
              <a:ea typeface="Verdana" panose="020B0604030504040204" pitchFamily="34" charset="0"/>
            </a:endParaRPr>
          </a:p>
          <a:p>
            <a:r>
              <a:rPr lang="lv-LV" sz="1400" dirty="0">
                <a:latin typeface="Verdana" panose="020B0604030504040204" pitchFamily="34" charset="0"/>
                <a:ea typeface="Verdana" panose="020B0604030504040204" pitchFamily="34" charset="0"/>
              </a:rPr>
              <a:t>Ansambli </a:t>
            </a:r>
            <a:r>
              <a:rPr lang="lv-LV" sz="1400" b="1" dirty="0">
                <a:latin typeface="Verdana" panose="020B0604030504040204" pitchFamily="34" charset="0"/>
                <a:ea typeface="Verdana" panose="020B0604030504040204" pitchFamily="34" charset="0"/>
              </a:rPr>
              <a:t>drīkst izvietot uz vienkrāsaina fona</a:t>
            </a:r>
            <a:r>
              <a:rPr lang="lv-LV" sz="1400" dirty="0">
                <a:latin typeface="Verdana" panose="020B0604030504040204" pitchFamily="34" charset="0"/>
                <a:ea typeface="Verdana" panose="020B0604030504040204" pitchFamily="34" charset="0"/>
              </a:rPr>
              <a:t>, iepriekš pārliecinoties, ka visi ansambļa elementi ir labi saskatāmi, ņemot vērā gan krāsu, gan lielumu</a:t>
            </a:r>
          </a:p>
          <a:p>
            <a:endParaRPr lang="lv-LV" sz="1400" dirty="0">
              <a:latin typeface="Verdana" panose="020B0604030504040204" pitchFamily="34" charset="0"/>
              <a:ea typeface="Verdana" panose="020B0604030504040204" pitchFamily="34" charset="0"/>
            </a:endParaRPr>
          </a:p>
          <a:p>
            <a:endParaRPr lang="lv-LV" sz="1400" dirty="0">
              <a:latin typeface="Verdana" panose="020B0604030504040204" pitchFamily="34" charset="0"/>
              <a:ea typeface="Verdana" panose="020B0604030504040204" pitchFamily="34" charset="0"/>
            </a:endParaRPr>
          </a:p>
          <a:p>
            <a:r>
              <a:rPr lang="lv-LV" sz="1400" dirty="0">
                <a:latin typeface="Verdana" panose="020B0604030504040204" pitchFamily="34" charset="0"/>
                <a:ea typeface="Verdana" panose="020B0604030504040204" pitchFamily="34" charset="0"/>
              </a:rPr>
              <a:t>Ja vizuālo elementu ansamblis izvietojams uz daudzkrāsaina fona, reprezentatīvajā materiālā </a:t>
            </a:r>
            <a:r>
              <a:rPr lang="lv-LV" sz="1400" b="1" dirty="0">
                <a:latin typeface="Verdana" panose="020B0604030504040204" pitchFamily="34" charset="0"/>
                <a:ea typeface="Verdana" panose="020B0604030504040204" pitchFamily="34" charset="0"/>
              </a:rPr>
              <a:t>jāparedz balts laukums</a:t>
            </a:r>
            <a:r>
              <a:rPr lang="lv-LV" sz="1400" dirty="0">
                <a:latin typeface="Verdana" panose="020B0604030504040204" pitchFamily="34" charset="0"/>
                <a:ea typeface="Verdana" panose="020B0604030504040204" pitchFamily="34" charset="0"/>
              </a:rPr>
              <a:t>, kurā izvietot vizuālo elementu ansambli</a:t>
            </a:r>
          </a:p>
        </p:txBody>
      </p:sp>
      <p:sp>
        <p:nvSpPr>
          <p:cNvPr id="10" name="Taisnstūris 9">
            <a:extLst>
              <a:ext uri="{FF2B5EF4-FFF2-40B4-BE49-F238E27FC236}">
                <a16:creationId xmlns:a16="http://schemas.microsoft.com/office/drawing/2014/main" id="{15602748-8D49-4531-B9E7-F03F10671C1A}"/>
              </a:ext>
            </a:extLst>
          </p:cNvPr>
          <p:cNvSpPr/>
          <p:nvPr/>
        </p:nvSpPr>
        <p:spPr>
          <a:xfrm>
            <a:off x="2099116" y="5343604"/>
            <a:ext cx="4752528" cy="369332"/>
          </a:xfrm>
          <a:prstGeom prst="rect">
            <a:avLst/>
          </a:prstGeom>
        </p:spPr>
        <p:txBody>
          <a:bodyPr wrap="square">
            <a:spAutoFit/>
          </a:bodyPr>
          <a:lstStyle/>
          <a:p>
            <a:r>
              <a:rPr lang="lv-LV" dirty="0">
                <a:hlinkClick r:id="rId2"/>
              </a:rPr>
              <a:t>https://www.esfondi.lv/vizualo-prasibu-elementi</a:t>
            </a:r>
            <a:endParaRPr lang="lv-LV" dirty="0"/>
          </a:p>
        </p:txBody>
      </p:sp>
    </p:spTree>
    <p:extLst>
      <p:ext uri="{BB962C8B-B14F-4D97-AF65-F5344CB8AC3E}">
        <p14:creationId xmlns:p14="http://schemas.microsoft.com/office/powerpoint/2010/main" val="40005880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9_Prezentacija_templateL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ullapa_kontaktinformaci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dirty="0" smtClean="0"/>
        </a:defPPr>
      </a:lstStyle>
    </a:txDef>
  </a:objectDefaults>
  <a:extraClrSchemeLst/>
  <a:extLst>
    <a:ext uri="{05A4C25C-085E-4340-85A3-A5531E510DB2}">
      <thm15:themeFamily xmlns:thm15="http://schemas.microsoft.com/office/thememl/2012/main" name="PuMPuRS prezentācijas veidne " id="{C3032280-4899-405B-8B1F-C92C086F1387}" vid="{35E7AA70-9381-45A5-BAE6-3AC73DEAE22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22066</TotalTime>
  <Words>657</Words>
  <Application>Microsoft Office PowerPoint</Application>
  <PresentationFormat>Slaidrāde ekrānā (4:3)</PresentationFormat>
  <Paragraphs>105</Paragraphs>
  <Slides>17</Slides>
  <Notes>0</Notes>
  <HiddenSlides>0</HiddenSlides>
  <MMClips>0</MMClips>
  <ScaleCrop>false</ScaleCrop>
  <HeadingPairs>
    <vt:vector size="6" baseType="variant">
      <vt:variant>
        <vt:lpstr>Lietotie fonti</vt:lpstr>
      </vt:variant>
      <vt:variant>
        <vt:i4>4</vt:i4>
      </vt:variant>
      <vt:variant>
        <vt:lpstr>Dizains</vt:lpstr>
      </vt:variant>
      <vt:variant>
        <vt:i4>2</vt:i4>
      </vt:variant>
      <vt:variant>
        <vt:lpstr>Slaidu virsraksti</vt:lpstr>
      </vt:variant>
      <vt:variant>
        <vt:i4>17</vt:i4>
      </vt:variant>
    </vt:vector>
  </HeadingPairs>
  <TitlesOfParts>
    <vt:vector size="23" baseType="lpstr">
      <vt:lpstr>Arial</vt:lpstr>
      <vt:lpstr>Calibri</vt:lpstr>
      <vt:lpstr>Times New Roman</vt:lpstr>
      <vt:lpstr>Verdana</vt:lpstr>
      <vt:lpstr>Office Theme</vt:lpstr>
      <vt:lpstr>89_Prezentacija_templateLV</vt:lpstr>
      <vt:lpstr>Jaunatnes iniciatīvu projektu publicitāte</vt:lpstr>
      <vt:lpstr>Publicitāte</vt:lpstr>
      <vt:lpstr>Jauniešu projektu konkursu organizētāji un projektu īstenotāji nodrošina </vt:lpstr>
      <vt:lpstr>PowerPoint prezentācija</vt:lpstr>
      <vt:lpstr>Kas jāņem vērā? </vt:lpstr>
      <vt:lpstr>PowerPoint prezentācija</vt:lpstr>
      <vt:lpstr>PowerPoint prezentācija</vt:lpstr>
      <vt:lpstr>PowerPoint prezentācija</vt:lpstr>
      <vt:lpstr>Melnbalts materiāls vai krāsains fons? </vt:lpstr>
      <vt:lpstr>PowerPoint prezentācija</vt:lpstr>
      <vt:lpstr>PowerPoint prezentācija</vt:lpstr>
      <vt:lpstr>Vadlīnijas</vt:lpstr>
      <vt:lpstr>Sekojiet aktualitātēm!</vt:lpstr>
      <vt:lpstr>PowerPoint prezentācija</vt:lpstr>
      <vt:lpstr>PowerPoint prezentācija</vt:lpstr>
      <vt:lpstr>PowerPoint prezentācija</vt:lpstr>
      <vt:lpstr>Jaunatnes iniciatīvu projektu publicitāte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lietotajs</dc:creator>
  <cp:lastModifiedBy>Ļubova Brežģe</cp:lastModifiedBy>
  <cp:revision>347</cp:revision>
  <cp:lastPrinted>2018-09-12T13:21:51Z</cp:lastPrinted>
  <dcterms:created xsi:type="dcterms:W3CDTF">2017-05-31T08:42:18Z</dcterms:created>
  <dcterms:modified xsi:type="dcterms:W3CDTF">2022-03-04T07:14:15Z</dcterms:modified>
</cp:coreProperties>
</file>